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76" r:id="rId4"/>
    <p:sldId id="260" r:id="rId5"/>
    <p:sldId id="278" r:id="rId6"/>
    <p:sldId id="273" r:id="rId7"/>
    <p:sldId id="261" r:id="rId8"/>
    <p:sldId id="262" r:id="rId9"/>
    <p:sldId id="263" r:id="rId10"/>
    <p:sldId id="269" r:id="rId11"/>
    <p:sldId id="272" r:id="rId12"/>
    <p:sldId id="279" r:id="rId13"/>
    <p:sldId id="277" r:id="rId14"/>
    <p:sldId id="275" r:id="rId15"/>
    <p:sldId id="280" r:id="rId16"/>
    <p:sldId id="266" r:id="rId17"/>
    <p:sldId id="270" r:id="rId18"/>
    <p:sldId id="282" r:id="rId19"/>
    <p:sldId id="281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9545" autoAdjust="0"/>
    <p:restoredTop sz="93977" autoAdjust="0"/>
  </p:normalViewPr>
  <p:slideViewPr>
    <p:cSldViewPr>
      <p:cViewPr varScale="1">
        <p:scale>
          <a:sx n="94" d="100"/>
          <a:sy n="94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4A625-2491-43B5-AA23-170774E4E676}" type="slidenum">
              <a:rPr lang="en-US"/>
              <a:pPr/>
              <a:t>5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5/2/11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Welcome, </a:t>
            </a:r>
            <a:r>
              <a:rPr lang="en-US" dirty="0"/>
              <a:t>S</a:t>
            </a:r>
            <a:r>
              <a:rPr lang="en-US" dirty="0" smtClean="0"/>
              <a:t>tudents</a:t>
            </a:r>
            <a:r>
              <a:rPr lang="en-US" dirty="0"/>
              <a:t>!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 Reeder </a:t>
            </a:r>
            <a:br>
              <a:rPr lang="en-US" dirty="0" smtClean="0"/>
            </a:b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&amp; Quizzes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Worth 20% of your grade</a:t>
            </a:r>
          </a:p>
          <a:p>
            <a:r>
              <a:rPr lang="en-US" dirty="0" smtClean="0"/>
              <a:t>Homework</a:t>
            </a:r>
          </a:p>
          <a:p>
            <a:pPr lvl="1"/>
            <a:r>
              <a:rPr lang="en-US" dirty="0" smtClean="0"/>
              <a:t>Homework is absolutely crucial for your success in my class.</a:t>
            </a:r>
          </a:p>
          <a:p>
            <a:pPr lvl="1"/>
            <a:r>
              <a:rPr lang="en-US" dirty="0" smtClean="0"/>
              <a:t>You are responsible for turning in homework on the designated day.</a:t>
            </a:r>
          </a:p>
          <a:p>
            <a:pPr lvl="1"/>
            <a:r>
              <a:rPr lang="en-US" dirty="0" smtClean="0"/>
              <a:t>If you are absent on a day homework is due, it is due on the day of your return.</a:t>
            </a:r>
          </a:p>
          <a:p>
            <a:pPr lvl="1"/>
            <a:r>
              <a:rPr lang="en-US" dirty="0" smtClean="0"/>
              <a:t>I promise I will not give you busy work!  If I assign homework, there is a reason for my madness, so PLEASE humor me and do it! 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b="1" u="sng" dirty="0" smtClean="0"/>
              <a:t>Deadlines are very important to me and therefore to you!!!</a:t>
            </a:r>
            <a:r>
              <a:rPr lang="en-US" dirty="0" smtClean="0"/>
              <a:t>  Late homework assignments are usually given a ZERO because part of the grade comes from </a:t>
            </a:r>
            <a:r>
              <a:rPr lang="en-US" u="sng" dirty="0" smtClean="0"/>
              <a:t>meeting the deadline</a:t>
            </a:r>
            <a:r>
              <a:rPr lang="en-US" dirty="0" smtClean="0"/>
              <a:t>.  If we take time to go over all the answers in class, why should I accept yours the next day???  Please, just do your homework and turn it in when I ask for it!</a:t>
            </a:r>
          </a:p>
          <a:p>
            <a:r>
              <a:rPr lang="en-US" dirty="0" smtClean="0"/>
              <a:t>Quizzes</a:t>
            </a:r>
          </a:p>
          <a:p>
            <a:pPr lvl="1"/>
            <a:r>
              <a:rPr lang="en-US" dirty="0" smtClean="0"/>
              <a:t>Announced and pop quizzes will be given to make sure everyone understands the material.</a:t>
            </a:r>
          </a:p>
          <a:p>
            <a:pPr lvl="1"/>
            <a:r>
              <a:rPr lang="en-US" dirty="0" smtClean="0"/>
              <a:t>All information on quizzes will be covered in the tests.</a:t>
            </a:r>
          </a:p>
          <a:p>
            <a:endParaRPr lang="en-US" dirty="0"/>
          </a:p>
        </p:txBody>
      </p:sp>
      <p:pic>
        <p:nvPicPr>
          <p:cNvPr id="4" name="Picture 2" descr="http://koernerj2.googlepages.com/homework_clipart_3.gif/homework_clipart_3-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0"/>
            <a:ext cx="25908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Daily Warm-Up </a:t>
            </a:r>
            <a:br>
              <a:rPr lang="en-US" dirty="0" smtClean="0"/>
            </a:br>
            <a:r>
              <a:rPr lang="en-US" dirty="0" smtClean="0"/>
              <a:t>Journal/</a:t>
            </a:r>
            <a:r>
              <a:rPr lang="en-US" dirty="0" err="1" smtClean="0"/>
              <a:t>Moodle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Worth 15% of your grade</a:t>
            </a:r>
          </a:p>
          <a:p>
            <a:r>
              <a:rPr lang="en-US" dirty="0" smtClean="0"/>
              <a:t>Normally I make students keep a notebook, but since we will be getting laptops, we will complete these journals on the laptops or online on our class </a:t>
            </a:r>
            <a:r>
              <a:rPr lang="en-US" dirty="0" err="1" smtClean="0"/>
              <a:t>Moodle</a:t>
            </a:r>
            <a:endParaRPr lang="en-US" dirty="0" smtClean="0"/>
          </a:p>
          <a:p>
            <a:r>
              <a:rPr lang="en-US" dirty="0" smtClean="0"/>
              <a:t>This journal will be where you do a daily-warm up activity most days in my class.</a:t>
            </a:r>
          </a:p>
          <a:p>
            <a:r>
              <a:rPr lang="en-US" dirty="0" smtClean="0"/>
              <a:t>I will have a different activity up on the projector or chalkboard to be completed.</a:t>
            </a:r>
          </a:p>
          <a:p>
            <a:r>
              <a:rPr lang="en-US" dirty="0" smtClean="0"/>
              <a:t>When the bell rings, you should begin working on the warm-up.  You should log onto your computer as soon as you see  a posted journal on the projector or chalkboard.</a:t>
            </a:r>
          </a:p>
          <a:p>
            <a:r>
              <a:rPr lang="en-US" dirty="0" smtClean="0"/>
              <a:t>When the bell rings, class has begun and you should begin working in your journal.</a:t>
            </a:r>
          </a:p>
        </p:txBody>
      </p:sp>
      <p:pic>
        <p:nvPicPr>
          <p:cNvPr id="4" name="Picture 2" descr="http://www.brodhead.k12.wi.us/middle/Staff%20Information/shane%20miller/Outsiders_files/image0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0"/>
            <a:ext cx="19812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Classwork</a:t>
            </a:r>
            <a:r>
              <a:rPr lang="en-US" dirty="0" smtClean="0"/>
              <a:t> &amp; Participation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6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Worth 15% of your grade</a:t>
            </a:r>
          </a:p>
          <a:p>
            <a:r>
              <a:rPr lang="en-US" dirty="0" smtClean="0"/>
              <a:t>I want you to talk in my class, but make sure you stay respectful – when another student or myself is talking you shouldn’t be!</a:t>
            </a:r>
          </a:p>
          <a:p>
            <a:r>
              <a:rPr lang="en-US" dirty="0" smtClean="0"/>
              <a:t>Raise your hand to talk please!</a:t>
            </a:r>
          </a:p>
          <a:p>
            <a:r>
              <a:rPr lang="en-US" dirty="0" smtClean="0"/>
              <a:t>You will receive a grade for your participation in my class every marking period, as well as a grade for work given to you that should be completed during class time.</a:t>
            </a:r>
          </a:p>
        </p:txBody>
      </p:sp>
      <p:pic>
        <p:nvPicPr>
          <p:cNvPr id="16386" name="Picture 2" descr="http://www.fotosearch.com/comp/EYW/EYW163/four-children-classroom_~eco_002.jpg"/>
          <p:cNvPicPr>
            <a:picLocks noChangeAspect="1" noChangeArrowheads="1"/>
          </p:cNvPicPr>
          <p:nvPr/>
        </p:nvPicPr>
        <p:blipFill>
          <a:blip r:embed="rId3" cstate="print"/>
          <a:srcRect b="7222"/>
          <a:stretch>
            <a:fillRect/>
          </a:stretch>
        </p:blipFill>
        <p:spPr bwMode="auto">
          <a:xfrm>
            <a:off x="2286000" y="4419600"/>
            <a:ext cx="4267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Worth 25% of your grade</a:t>
            </a:r>
          </a:p>
          <a:p>
            <a:r>
              <a:rPr lang="en-US" dirty="0" smtClean="0"/>
              <a:t>You will be keeping a writing portfolio again in class this year to help you prepare for the PSSA test.</a:t>
            </a:r>
          </a:p>
          <a:p>
            <a:r>
              <a:rPr lang="en-US" dirty="0" smtClean="0"/>
              <a:t>You will complete a minimum of 8 formal writing assignments for this portfolio.</a:t>
            </a:r>
          </a:p>
          <a:p>
            <a:r>
              <a:rPr lang="en-US" dirty="0" smtClean="0"/>
              <a:t>These assignments will be worth 100 points each.</a:t>
            </a:r>
          </a:p>
          <a:p>
            <a:r>
              <a:rPr lang="en-US" dirty="0" smtClean="0"/>
              <a:t>You will complete various types of writing, including informative, persuasive, narrative, and poetic.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Writing Portfolio</a:t>
            </a:r>
            <a:endParaRPr lang="en-US" dirty="0"/>
          </a:p>
        </p:txBody>
      </p:sp>
      <p:pic>
        <p:nvPicPr>
          <p:cNvPr id="4" name="Picture 2" descr="http://images-cdn01.associatedcontent.com/image/A1122/112299/300_112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038600"/>
            <a:ext cx="2857500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Our Classroom Community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Miss Reeder –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 9</a:t>
            </a:r>
            <a:r>
              <a:rPr lang="en-US" baseline="30000" dirty="0" smtClean="0"/>
              <a:t>th</a:t>
            </a:r>
            <a:r>
              <a:rPr lang="en-US" dirty="0" smtClean="0"/>
              <a:t> graders, you know what teachers expect of you in the classroom.</a:t>
            </a:r>
          </a:p>
          <a:p>
            <a:r>
              <a:rPr lang="en-US" dirty="0" smtClean="0"/>
              <a:t>I call my rules “Rules to Supplement Your Common Sense”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 ready by the bell (with a book, pencil,</a:t>
            </a:r>
            <a:r>
              <a:rPr lang="en-US" dirty="0" smtClean="0">
                <a:sym typeface="Wingdings" pitchFamily="2" charset="2"/>
              </a:rPr>
              <a:t> laptop, and </a:t>
            </a:r>
            <a:r>
              <a:rPr lang="en-US" dirty="0" smtClean="0">
                <a:sym typeface="Wingdings" pitchFamily="2" charset="2"/>
              </a:rPr>
              <a:t>your notebook).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Daily Warm-Up Journal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Respect EVERYTHING and EVERYONE at all times.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 general rule of thumb: QUALITY over QUANTITY.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Bring everything with you to class – I won’t send you and you will lose points for coming </a:t>
            </a:r>
            <a:r>
              <a:rPr lang="en-US" dirty="0" smtClean="0">
                <a:sym typeface="Wingdings" pitchFamily="2" charset="2"/>
              </a:rPr>
              <a:t>unprepared.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This includes your laptop!  I plan to use them daily.  If you don’t have them, you are not prepared for class.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If your laptop is being “repaired” it is YOUR responsibility to get an Apple Care Ticket or it is not excused!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 </a:t>
            </a:r>
            <a:r>
              <a:rPr lang="en-US" dirty="0" smtClean="0">
                <a:sym typeface="Wingdings" pitchFamily="2" charset="2"/>
              </a:rPr>
              <a:t>cell phones!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 disrespectful behavior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Gossip/pettiness  leave your drama at the MS!!!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Personal grooming, applying making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Vulgar/offensive language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Lining up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Asking to go to the bathroom at inappropriate moments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Do as I say, not as I do!!! Clean up after yourself!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My desk, closet, and filing cabinets are OFF LIMITS</a:t>
            </a:r>
            <a:endParaRPr lang="en-US" dirty="0"/>
          </a:p>
        </p:txBody>
      </p:sp>
      <p:pic>
        <p:nvPicPr>
          <p:cNvPr id="9218" name="Picture 2" descr="http://www.angievargas.com/images/classroom_rules_clipart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0"/>
            <a:ext cx="4572000" cy="1537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Hall Passes &amp; Tardiness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77500" lnSpcReduction="20000"/>
          </a:bodyPr>
          <a:lstStyle/>
          <a:p>
            <a:pPr marL="514350" indent="-514350"/>
            <a:r>
              <a:rPr lang="en-US" dirty="0" smtClean="0"/>
              <a:t>Hall Passes</a:t>
            </a:r>
          </a:p>
          <a:p>
            <a:pPr marL="914400" lvl="1" indent="-514350"/>
            <a:r>
              <a:rPr lang="en-US" dirty="0" smtClean="0"/>
              <a:t>You will be allowed to leave my class 4 times per marking period.</a:t>
            </a:r>
          </a:p>
          <a:p>
            <a:pPr marL="914400" lvl="1" indent="-514350"/>
            <a:r>
              <a:rPr lang="en-US" dirty="0" smtClean="0"/>
              <a:t>After you have used your 4 passes, you will not be permitted to leave my class, no exceptions.</a:t>
            </a:r>
          </a:p>
          <a:p>
            <a:pPr marL="914400" lvl="1" indent="-514350"/>
            <a:r>
              <a:rPr lang="en-US" dirty="0" smtClean="0"/>
              <a:t>When requesting to leave class, it must be during one of the following times:</a:t>
            </a:r>
          </a:p>
          <a:p>
            <a:pPr marL="1314450" lvl="2" indent="-514350"/>
            <a:r>
              <a:rPr lang="en-US" dirty="0" smtClean="0"/>
              <a:t>BEFORE the bell rings for class to begin</a:t>
            </a:r>
          </a:p>
          <a:p>
            <a:pPr marL="1314450" lvl="2" indent="-514350"/>
            <a:r>
              <a:rPr lang="en-US" dirty="0" smtClean="0"/>
              <a:t>Right before the bell rings to leave class</a:t>
            </a:r>
          </a:p>
          <a:p>
            <a:pPr marL="1314450" lvl="2" indent="-514350"/>
            <a:r>
              <a:rPr lang="en-US" dirty="0" smtClean="0"/>
              <a:t>During free time or individual work after you have completed your work</a:t>
            </a:r>
          </a:p>
          <a:p>
            <a:pPr marL="914400" lvl="1" indent="-514350"/>
            <a:r>
              <a:rPr lang="en-US" dirty="0" smtClean="0"/>
              <a:t>You must sign out in the sign-out book on the front table and sign back in, no exceptions.</a:t>
            </a:r>
          </a:p>
          <a:p>
            <a:pPr marL="514350" indent="-514350"/>
            <a:r>
              <a:rPr lang="en-US" dirty="0" smtClean="0"/>
              <a:t>Tardiness</a:t>
            </a:r>
          </a:p>
          <a:p>
            <a:pPr marL="914400" lvl="1" indent="-514350"/>
            <a:r>
              <a:rPr lang="en-US" dirty="0" smtClean="0"/>
              <a:t>If you come late to class, you must have a pass.</a:t>
            </a:r>
          </a:p>
          <a:p>
            <a:pPr marL="914400" lvl="1" indent="-514350"/>
            <a:r>
              <a:rPr lang="en-US" dirty="0" smtClean="0"/>
              <a:t>I understand that getting around the HS is difficult, so I will be understanding of a few seconds late, but there are no excuses otherwise.</a:t>
            </a:r>
          </a:p>
          <a:p>
            <a:pPr marL="914400" lvl="1" indent="-514350"/>
            <a:r>
              <a:rPr lang="en-US" dirty="0" smtClean="0"/>
              <a:t>No pass = 1 hour detention</a:t>
            </a:r>
            <a:endParaRPr lang="en-US" dirty="0"/>
          </a:p>
        </p:txBody>
      </p:sp>
      <p:pic>
        <p:nvPicPr>
          <p:cNvPr id="7172" name="Picture 4" descr="http://www.forteachersonly.com/images/productimages/standard/102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0"/>
            <a:ext cx="180975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Attendance &amp; Make-Up Policy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 understand you might get sick this year and have to miss school.</a:t>
            </a:r>
          </a:p>
          <a:p>
            <a:r>
              <a:rPr lang="en-US" dirty="0" smtClean="0"/>
              <a:t>If you miss class for any reason, it is </a:t>
            </a:r>
            <a:r>
              <a:rPr lang="en-US" b="1" u="sng" dirty="0" smtClean="0"/>
              <a:t>your responsibility</a:t>
            </a:r>
            <a:r>
              <a:rPr lang="en-US" dirty="0" smtClean="0"/>
              <a:t> to ask a CLASSMATE what you missed and to see me before/after class for any handouts.</a:t>
            </a:r>
          </a:p>
          <a:p>
            <a:pPr lvl="1"/>
            <a:r>
              <a:rPr lang="en-US" smtClean="0"/>
              <a:t>General rule: Ask 3 then me!</a:t>
            </a:r>
          </a:p>
          <a:p>
            <a:r>
              <a:rPr lang="en-US" dirty="0" smtClean="0"/>
              <a:t>If you miss a quiz/test on the day you are out, you have </a:t>
            </a:r>
            <a:r>
              <a:rPr lang="en-US" u="sng" dirty="0" smtClean="0"/>
              <a:t>one week</a:t>
            </a:r>
            <a:r>
              <a:rPr lang="en-US" dirty="0" smtClean="0"/>
              <a:t> to schedule a time to make up this work.  </a:t>
            </a:r>
          </a:p>
          <a:p>
            <a:pPr lvl="1"/>
            <a:r>
              <a:rPr lang="en-US" dirty="0" smtClean="0"/>
              <a:t>This must be done either during Activity Period or during a study hall.  </a:t>
            </a:r>
          </a:p>
          <a:p>
            <a:pPr lvl="1"/>
            <a:r>
              <a:rPr lang="en-US" dirty="0" smtClean="0"/>
              <a:t>You may not use class time to make up work unless otherwise arranged with me.</a:t>
            </a:r>
          </a:p>
          <a:p>
            <a:pPr lvl="1"/>
            <a:r>
              <a:rPr lang="en-US" dirty="0" smtClean="0"/>
              <a:t>If you do not make up the work within one week of your absence, it will become a zero.</a:t>
            </a:r>
          </a:p>
          <a:p>
            <a:r>
              <a:rPr lang="en-US" dirty="0" smtClean="0"/>
              <a:t>If your absence is UNEXCUSED, work that you missed in class that day cannot be made up and becomes an automatic zero.</a:t>
            </a:r>
          </a:p>
          <a:p>
            <a:r>
              <a:rPr lang="en-US" dirty="0" smtClean="0"/>
              <a:t>Take responsibility!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You must abide by your Acceptable Use Policy at all times</a:t>
            </a:r>
          </a:p>
          <a:p>
            <a:r>
              <a:rPr lang="en-US" dirty="0" smtClean="0"/>
              <a:t>Huge component of class</a:t>
            </a:r>
          </a:p>
          <a:p>
            <a:pPr lvl="1"/>
            <a:r>
              <a:rPr lang="en-US" dirty="0" smtClean="0"/>
              <a:t>Bring to class unless told otherwise</a:t>
            </a:r>
          </a:p>
          <a:p>
            <a:pPr lvl="1"/>
            <a:r>
              <a:rPr lang="en-US" dirty="0" smtClean="0"/>
              <a:t>Should be fully charged to best of your ability</a:t>
            </a:r>
          </a:p>
          <a:p>
            <a:pPr lvl="1"/>
            <a:r>
              <a:rPr lang="en-US" dirty="0" smtClean="0"/>
              <a:t>Check board before bell rings to see if you are to log on or not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It is your responsibility, if your Mac is broken, to have an Apple Care ticket or you will NOT be excused and will lose points for the day.  </a:t>
            </a:r>
            <a:r>
              <a:rPr lang="en-US" smtClean="0"/>
              <a:t>NO EXCEPTIONS!</a:t>
            </a:r>
            <a:endParaRPr lang="en-US" smtClean="0"/>
          </a:p>
          <a:p>
            <a:r>
              <a:rPr lang="en-US" dirty="0" smtClean="0"/>
              <a:t>If you are found to be misusing your computer in my classroom:</a:t>
            </a:r>
          </a:p>
          <a:p>
            <a:pPr lvl="1"/>
            <a:r>
              <a:rPr lang="en-US" dirty="0" smtClean="0"/>
              <a:t>Infraction 1: Warning and 1 hour of detention</a:t>
            </a:r>
          </a:p>
          <a:p>
            <a:pPr lvl="1"/>
            <a:r>
              <a:rPr lang="en-US" dirty="0" smtClean="0"/>
              <a:t>Infraction 2: Suspension of laptop use for 1 month and 2 hours of detention</a:t>
            </a:r>
          </a:p>
          <a:p>
            <a:pPr lvl="1"/>
            <a:r>
              <a:rPr lang="en-US" dirty="0" smtClean="0"/>
              <a:t>Infraction 3: Suspension of laptop use for the year and referral to office (ISS)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Our theme at the high school involves the 3 R’s:</a:t>
            </a:r>
          </a:p>
          <a:p>
            <a:pPr lvl="1"/>
            <a:r>
              <a:rPr lang="en-US" dirty="0" smtClean="0"/>
              <a:t>Respect </a:t>
            </a:r>
          </a:p>
          <a:p>
            <a:pPr lvl="2"/>
            <a:r>
              <a:rPr lang="en-US" dirty="0" smtClean="0"/>
              <a:t>Demonstrate respect to all members of the school community, including administration, faculty, students, and staff</a:t>
            </a:r>
          </a:p>
          <a:p>
            <a:pPr lvl="1"/>
            <a:r>
              <a:rPr lang="en-US" dirty="0" smtClean="0"/>
              <a:t>Responsibility</a:t>
            </a:r>
          </a:p>
          <a:p>
            <a:pPr lvl="2"/>
            <a:r>
              <a:rPr lang="en-US" dirty="0" smtClean="0"/>
              <a:t>You are in high school and you are responsible for your actions, for your school work, for your materials, etc.  </a:t>
            </a:r>
          </a:p>
          <a:p>
            <a:pPr lvl="2"/>
            <a:r>
              <a:rPr lang="en-US" dirty="0" smtClean="0"/>
              <a:t>Demonstrate responsibility on a daily basis!</a:t>
            </a:r>
          </a:p>
          <a:p>
            <a:pPr lvl="1"/>
            <a:r>
              <a:rPr lang="en-US" dirty="0" smtClean="0"/>
              <a:t>Resilience</a:t>
            </a:r>
          </a:p>
          <a:p>
            <a:pPr lvl="2"/>
            <a:r>
              <a:rPr lang="en-US" dirty="0" smtClean="0"/>
              <a:t>The ability to recover from stress.</a:t>
            </a:r>
          </a:p>
          <a:p>
            <a:pPr lvl="2"/>
            <a:r>
              <a:rPr lang="en-US" dirty="0" smtClean="0"/>
              <a:t>We will be dealing with a lot during the renovation process on top of our regular school stresses.  We will survive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JBHS Themes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About Me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5334000" cy="5029200"/>
          </a:xfrm>
        </p:spPr>
        <p:txBody>
          <a:bodyPr>
            <a:normAutofit fontScale="92500"/>
          </a:bodyPr>
          <a:lstStyle/>
          <a:p>
            <a:r>
              <a:rPr lang="en-US" dirty="0"/>
              <a:t>My background</a:t>
            </a:r>
          </a:p>
          <a:p>
            <a:pPr lvl="1"/>
            <a:r>
              <a:rPr lang="en-US" dirty="0"/>
              <a:t>I grew up in </a:t>
            </a:r>
            <a:r>
              <a:rPr lang="en-US" dirty="0" smtClean="0"/>
              <a:t>Mercersburg!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  <a:p>
            <a:pPr lvl="1"/>
            <a:r>
              <a:rPr lang="en-US" dirty="0"/>
              <a:t>I attended </a:t>
            </a:r>
            <a:r>
              <a:rPr lang="en-US" dirty="0" smtClean="0"/>
              <a:t>JBHS and graduated in 2002.</a:t>
            </a:r>
          </a:p>
          <a:p>
            <a:pPr lvl="1"/>
            <a:r>
              <a:rPr lang="en-US" dirty="0" smtClean="0"/>
              <a:t>I went to Shippensburg U and graduated in 2006</a:t>
            </a:r>
            <a:endParaRPr lang="en-US" dirty="0"/>
          </a:p>
          <a:p>
            <a:r>
              <a:rPr lang="en-US" dirty="0"/>
              <a:t>My experience</a:t>
            </a:r>
          </a:p>
          <a:p>
            <a:pPr lvl="1"/>
            <a:r>
              <a:rPr lang="en-US" dirty="0" smtClean="0"/>
              <a:t>This is my 5</a:t>
            </a:r>
            <a:r>
              <a:rPr lang="en-US" baseline="30000" dirty="0" smtClean="0"/>
              <a:t>th</a:t>
            </a:r>
            <a:r>
              <a:rPr lang="en-US" dirty="0" smtClean="0"/>
              <a:t> year here at JBHS</a:t>
            </a:r>
            <a:endParaRPr lang="en-US" dirty="0"/>
          </a:p>
          <a:p>
            <a:pPr lvl="1"/>
            <a:r>
              <a:rPr lang="en-US" dirty="0" smtClean="0"/>
              <a:t>I teach 9</a:t>
            </a:r>
            <a:r>
              <a:rPr lang="en-US" baseline="30000" dirty="0" smtClean="0"/>
              <a:t>th</a:t>
            </a:r>
            <a:r>
              <a:rPr lang="en-US" dirty="0" smtClean="0"/>
              <a:t> and 10</a:t>
            </a:r>
            <a:r>
              <a:rPr lang="en-US" baseline="30000" dirty="0" smtClean="0"/>
              <a:t>th</a:t>
            </a:r>
            <a:r>
              <a:rPr lang="en-US" dirty="0" smtClean="0"/>
              <a:t> grade English.</a:t>
            </a:r>
          </a:p>
          <a:p>
            <a:pPr lvl="1"/>
            <a:r>
              <a:rPr lang="en-US" dirty="0" smtClean="0"/>
              <a:t>I am also the Yearbook advisor and Spanish Club advisor at JBHS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importantly: Let’s have some fun this year!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81400" y="1600200"/>
            <a:ext cx="51054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 have a wonderful family that lives in Mercersburg.</a:t>
            </a:r>
          </a:p>
          <a:p>
            <a:r>
              <a:rPr lang="en-US" dirty="0" smtClean="0"/>
              <a:t>I currently live in Chambersburg.</a:t>
            </a:r>
          </a:p>
          <a:p>
            <a:r>
              <a:rPr lang="en-US" dirty="0" smtClean="0"/>
              <a:t>I have an amazing boyfriend named </a:t>
            </a:r>
            <a:r>
              <a:rPr lang="en-US" dirty="0" err="1" smtClean="0"/>
              <a:t>Beto</a:t>
            </a:r>
            <a:r>
              <a:rPr lang="en-US" dirty="0" smtClean="0"/>
              <a:t> of over a year. </a:t>
            </a:r>
          </a:p>
          <a:p>
            <a:r>
              <a:rPr lang="en-US" dirty="0" smtClean="0"/>
              <a:t>I help out at a summer and after-school program in Chambersburg to help Hispanic students … and yes, I speak Spanish!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My best friends in the world are teachers!</a:t>
            </a:r>
          </a:p>
          <a:p>
            <a:pPr lvl="1"/>
            <a:r>
              <a:rPr lang="en-US" dirty="0" smtClean="0"/>
              <a:t>Miss Moser – 7</a:t>
            </a:r>
            <a:r>
              <a:rPr lang="en-US" baseline="30000" dirty="0" smtClean="0"/>
              <a:t>th</a:t>
            </a:r>
            <a:r>
              <a:rPr lang="en-US" dirty="0" smtClean="0"/>
              <a:t> grade Reading</a:t>
            </a:r>
          </a:p>
          <a:p>
            <a:pPr lvl="1"/>
            <a:r>
              <a:rPr lang="en-US" dirty="0" smtClean="0"/>
              <a:t>Mrs. Curley – Math teacher at JBHS</a:t>
            </a:r>
          </a:p>
          <a:p>
            <a:pPr lvl="1"/>
            <a:r>
              <a:rPr lang="en-US" dirty="0" smtClean="0"/>
              <a:t>Ms. Tanner – Business teacher at JBHS</a:t>
            </a:r>
          </a:p>
          <a:p>
            <a:pPr lvl="1"/>
            <a:r>
              <a:rPr lang="en-US" dirty="0" smtClean="0"/>
              <a:t>Ms. Heckman – Social Studies teacher at JBHS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On a personal note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Picture 2" descr="http://cache.daylife.com/imageserve/0bIe1Yx1BE1vg/34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28194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Goals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60960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To give you the academic and social skills you need to progress to </a:t>
            </a:r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r>
              <a:rPr lang="en-US" dirty="0"/>
              <a:t>.</a:t>
            </a:r>
          </a:p>
          <a:p>
            <a:r>
              <a:rPr lang="en-US" dirty="0"/>
              <a:t>To provide a supportive and fun classroom </a:t>
            </a:r>
            <a:r>
              <a:rPr lang="en-US" dirty="0" smtClean="0"/>
              <a:t>environment.</a:t>
            </a:r>
          </a:p>
          <a:p>
            <a:pPr lvl="1"/>
            <a:r>
              <a:rPr lang="en-US" dirty="0" smtClean="0"/>
              <a:t>I love to laugh and have fun while we’re learning!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  <a:p>
            <a:r>
              <a:rPr lang="en-US" dirty="0"/>
              <a:t>To help you </a:t>
            </a:r>
            <a:r>
              <a:rPr lang="en-US" dirty="0" smtClean="0"/>
              <a:t>develop skills in reading, writing, speaking, and listening so you can communicate effectively.</a:t>
            </a:r>
          </a:p>
          <a:p>
            <a:pPr lvl="1"/>
            <a:r>
              <a:rPr lang="en-US" dirty="0" smtClean="0"/>
              <a:t>Meaning so you can write and speak without using internet and text language!  (</a:t>
            </a:r>
            <a:r>
              <a:rPr lang="en-US" dirty="0" err="1" smtClean="0"/>
              <a:t>Lol</a:t>
            </a:r>
            <a:r>
              <a:rPr lang="en-US" dirty="0" smtClean="0"/>
              <a:t> </a:t>
            </a:r>
            <a:r>
              <a:rPr lang="en-US" dirty="0" err="1" smtClean="0"/>
              <a:t>idk</a:t>
            </a:r>
            <a:r>
              <a:rPr lang="en-US" dirty="0" smtClean="0"/>
              <a:t> if u get me?) </a:t>
            </a:r>
          </a:p>
          <a:p>
            <a:r>
              <a:rPr lang="en-US" dirty="0" smtClean="0"/>
              <a:t>AND…maybe make you like English class a little more!!!! </a:t>
            </a:r>
            <a:r>
              <a:rPr lang="en-US" dirty="0" smtClean="0">
                <a:sym typeface="Wingdings" pitchFamily="2" charset="2"/>
              </a:rPr>
              <a:t></a:t>
            </a:r>
            <a:endParaRPr lang="en-US" dirty="0"/>
          </a:p>
        </p:txBody>
      </p:sp>
      <p:pic>
        <p:nvPicPr>
          <p:cNvPr id="4" name="Picture 2" descr="http://high5learning.com/yahoo_site_admin/assets/images/clip_art_library_books.89143630_s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057400"/>
            <a:ext cx="2642616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My Pledge to Students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will trust you until you give me reason to do otherwise.</a:t>
            </a:r>
          </a:p>
          <a:p>
            <a:r>
              <a:rPr lang="en-US" dirty="0"/>
              <a:t>I will respect you and work with you to solve problems.</a:t>
            </a:r>
          </a:p>
          <a:p>
            <a:r>
              <a:rPr lang="en-US" dirty="0"/>
              <a:t>I will promptly correct and offer feedback on your work.</a:t>
            </a:r>
          </a:p>
          <a:p>
            <a:r>
              <a:rPr lang="en-US" dirty="0"/>
              <a:t>I will work with you to meet learning goals.</a:t>
            </a:r>
          </a:p>
          <a:p>
            <a:r>
              <a:rPr lang="en-US" dirty="0"/>
              <a:t>I will offer extra help and alternative assessments should you require them.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English Class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Miss Reeder –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are we doing this year?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will study the major </a:t>
            </a:r>
            <a:r>
              <a:rPr lang="en-US" i="1" dirty="0" smtClean="0"/>
              <a:t>genres</a:t>
            </a:r>
            <a:r>
              <a:rPr lang="en-US" dirty="0" smtClean="0"/>
              <a:t> of literature in English class this year</a:t>
            </a:r>
            <a:endParaRPr lang="en-US" dirty="0"/>
          </a:p>
          <a:p>
            <a:pPr lvl="1"/>
            <a:r>
              <a:rPr lang="en-US" dirty="0" smtClean="0"/>
              <a:t>Oral tradition</a:t>
            </a:r>
          </a:p>
          <a:p>
            <a:pPr lvl="1"/>
            <a:r>
              <a:rPr lang="en-US" dirty="0" smtClean="0"/>
              <a:t>Fiction</a:t>
            </a:r>
          </a:p>
          <a:p>
            <a:pPr lvl="1"/>
            <a:r>
              <a:rPr lang="en-US" dirty="0" smtClean="0"/>
              <a:t>Nonfiction</a:t>
            </a:r>
          </a:p>
          <a:p>
            <a:pPr lvl="1"/>
            <a:r>
              <a:rPr lang="en-US" dirty="0" smtClean="0"/>
              <a:t>Drama (Shakespeare’s </a:t>
            </a:r>
            <a:r>
              <a:rPr lang="en-US" i="1" dirty="0" smtClean="0"/>
              <a:t>Romeo &amp; Juliet!</a:t>
            </a:r>
            <a:r>
              <a:rPr lang="en-US" dirty="0" smtClean="0"/>
              <a:t> </a:t>
            </a:r>
            <a:r>
              <a:rPr lang="en-US" dirty="0" err="1" smtClean="0"/>
              <a:t>Yay</a:t>
            </a:r>
            <a:r>
              <a:rPr lang="en-US" dirty="0" smtClean="0"/>
              <a:t>! </a:t>
            </a: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Poetry</a:t>
            </a:r>
          </a:p>
          <a:p>
            <a:r>
              <a:rPr lang="en-US" dirty="0" smtClean="0"/>
              <a:t>We will also be reading two-three novels this year</a:t>
            </a:r>
          </a:p>
          <a:p>
            <a:pPr lvl="1"/>
            <a:r>
              <a:rPr lang="en-US" dirty="0" smtClean="0"/>
              <a:t>Novel of your choice </a:t>
            </a:r>
          </a:p>
          <a:p>
            <a:pPr lvl="1"/>
            <a:r>
              <a:rPr lang="en-US" i="1" dirty="0" smtClean="0"/>
              <a:t>Monster</a:t>
            </a:r>
            <a:r>
              <a:rPr lang="en-US" dirty="0" smtClean="0"/>
              <a:t> by Walter Dean Myers</a:t>
            </a:r>
          </a:p>
          <a:p>
            <a:pPr lvl="1"/>
            <a:r>
              <a:rPr lang="en-US" i="1" dirty="0" smtClean="0"/>
              <a:t>Speak</a:t>
            </a:r>
            <a:r>
              <a:rPr lang="en-US" dirty="0" smtClean="0"/>
              <a:t> by Laurie </a:t>
            </a:r>
            <a:r>
              <a:rPr lang="en-US" dirty="0" err="1" smtClean="0"/>
              <a:t>Halse</a:t>
            </a:r>
            <a:r>
              <a:rPr lang="en-US" dirty="0" smtClean="0"/>
              <a:t> Anderson </a:t>
            </a:r>
          </a:p>
          <a:p>
            <a:r>
              <a:rPr lang="en-US" dirty="0" smtClean="0"/>
              <a:t>You will also give four speeches this year!  </a:t>
            </a:r>
          </a:p>
          <a:p>
            <a:pPr lvl="1"/>
            <a:endParaRPr lang="en-US" dirty="0"/>
          </a:p>
        </p:txBody>
      </p:sp>
      <p:pic>
        <p:nvPicPr>
          <p:cNvPr id="4" name="Picture 2" descr="http://people.dbq.edu/students/cmeierho/images/pc007-cartoon-shakespeare_jpg_w300h2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905000"/>
            <a:ext cx="2209800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Grading Scale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/>
              <a:t>98-100  	A+		82-84		C+		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95-97	A		79-81		C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93-94	A – 		77-78		C –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90-92	B+		74-76		D+	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87-89	B		71-73		D</a:t>
            </a:r>
            <a:endParaRPr lang="en-US" sz="3600" dirty="0" smtClean="0"/>
          </a:p>
          <a:p>
            <a:pPr lvl="1">
              <a:buNone/>
            </a:pPr>
            <a:r>
              <a:rPr lang="en-US" dirty="0" smtClean="0"/>
              <a:t>85-86	B –		69-70		D –</a:t>
            </a:r>
            <a:endParaRPr lang="en-US" sz="3600" dirty="0" smtClean="0"/>
          </a:p>
          <a:p>
            <a:pPr>
              <a:buNone/>
            </a:pPr>
            <a:r>
              <a:rPr lang="en-US" sz="2400" dirty="0" smtClean="0"/>
              <a:t>			68 and below   		F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&amp; Projects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Worth 25% of your grade</a:t>
            </a:r>
          </a:p>
          <a:p>
            <a:r>
              <a:rPr lang="en-US" dirty="0" smtClean="0"/>
              <a:t>Tests</a:t>
            </a:r>
          </a:p>
          <a:p>
            <a:pPr lvl="1"/>
            <a:r>
              <a:rPr lang="en-US" dirty="0" smtClean="0"/>
              <a:t>Given at the end of each major unit</a:t>
            </a:r>
          </a:p>
          <a:p>
            <a:pPr lvl="1"/>
            <a:r>
              <a:rPr lang="en-US" dirty="0" smtClean="0"/>
              <a:t>Approximately 100 points</a:t>
            </a:r>
          </a:p>
          <a:p>
            <a:pPr lvl="1"/>
            <a:r>
              <a:rPr lang="en-US" dirty="0" smtClean="0"/>
              <a:t>Tested on major authors, texts, literary/vocabulary terms covered in each unit.</a:t>
            </a:r>
          </a:p>
          <a:p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You will complete numerous projects throughout the year, typically at the end of each unit.</a:t>
            </a:r>
          </a:p>
          <a:p>
            <a:pPr lvl="1"/>
            <a:r>
              <a:rPr lang="en-US" dirty="0" smtClean="0"/>
              <a:t>These projects are designed to help your grade.</a:t>
            </a:r>
          </a:p>
          <a:p>
            <a:pPr lvl="1"/>
            <a:r>
              <a:rPr lang="en-US" dirty="0" smtClean="0"/>
              <a:t>They are worth many points, so you need to complete them and make them a quality project.</a:t>
            </a:r>
          </a:p>
          <a:p>
            <a:pPr lvl="1"/>
            <a:r>
              <a:rPr lang="en-US" dirty="0" smtClean="0"/>
              <a:t>You will also be doing a speech unit where you must complete four speeches, each worth a project grade.</a:t>
            </a:r>
            <a:endParaRPr lang="en-US" dirty="0"/>
          </a:p>
        </p:txBody>
      </p:sp>
      <p:pic>
        <p:nvPicPr>
          <p:cNvPr id="4" name="Picture 2" descr="http://school.discoveryeducation.com/clipart/images/clrtes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370" y="0"/>
            <a:ext cx="326898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-to-school 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Back-to-school presentation</Template>
  <TotalTime>0</TotalTime>
  <Words>1872</Words>
  <Application>Microsoft Macintosh PowerPoint</Application>
  <PresentationFormat>On-screen Show (4:3)</PresentationFormat>
  <Paragraphs>178</Paragraphs>
  <Slides>20</Slides>
  <Notes>16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Back-to-school presentation</vt:lpstr>
      <vt:lpstr>Miss Reeder  9th Grade English</vt:lpstr>
      <vt:lpstr>All About Me</vt:lpstr>
      <vt:lpstr>On a personal note…</vt:lpstr>
      <vt:lpstr>My Goals</vt:lpstr>
      <vt:lpstr>My Pledge to Students</vt:lpstr>
      <vt:lpstr>About our English Class</vt:lpstr>
      <vt:lpstr>So what are we doing this year?</vt:lpstr>
      <vt:lpstr>Grading Scale</vt:lpstr>
      <vt:lpstr>Tests &amp; Projects</vt:lpstr>
      <vt:lpstr>Homework &amp; Quizzes</vt:lpstr>
      <vt:lpstr>Daily Warm-Up  Journal/Moodle</vt:lpstr>
      <vt:lpstr>Classwork &amp; Participation</vt:lpstr>
      <vt:lpstr>Writing Portfolio</vt:lpstr>
      <vt:lpstr>Our Classroom Community</vt:lpstr>
      <vt:lpstr>Class Rules</vt:lpstr>
      <vt:lpstr>Hall Passes &amp; Tardiness</vt:lpstr>
      <vt:lpstr>Attendance &amp; Make-Up Policy</vt:lpstr>
      <vt:lpstr>Macs</vt:lpstr>
      <vt:lpstr>Our JBHS Themes</vt:lpstr>
      <vt:lpstr>Most importantly: Let’s have some fun this year!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2011-05-02T19:07:59Z</dcterms:created>
  <dcterms:modified xsi:type="dcterms:W3CDTF">2011-05-02T19:12:16Z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TC101659611033</vt:lpwstr>
  </property>
</Properties>
</file>