
<file path=[Content_Types].xml><?xml version="1.0" encoding="utf-8"?>
<Types xmlns="http://schemas.openxmlformats.org/package/2006/content-types">
  <Override PartName="/ppt/slides/slide18.xml" ContentType="application/vnd.openxmlformats-officedocument.presentationml.slide+xml"/>
  <Override PartName="/ppt/slides/slide9.xml" ContentType="application/vnd.openxmlformats-officedocument.presentationml.slide+xml"/>
  <Override PartName="/ppt/slides/slide14.xml" ContentType="application/vnd.openxmlformats-officedocument.presentationml.slide+xml"/>
  <Override PartName="/ppt/slideLayouts/slideLayout9.xml" ContentType="application/vnd.openxmlformats-officedocument.presentationml.slideLayout+xml"/>
  <Override PartName="/ppt/slideLayouts/slideLayout11.xml" ContentType="application/vnd.openxmlformats-officedocument.presentationml.slideLayout+xml"/>
  <Override PartName="/ppt/slides/slide5.xml" ContentType="application/vnd.openxmlformats-officedocument.presentationml.slide+xml"/>
  <Default Extension="rels" ContentType="application/vnd.openxmlformats-package.relationships+xml"/>
  <Default Extension="jpeg" ContentType="image/jpeg"/>
  <Override PartName="/ppt/slides/slide10.xml" ContentType="application/vnd.openxmlformats-officedocument.presentationml.slide+xml"/>
  <Override PartName="/ppt/slideLayouts/slideLayout5.xml" ContentType="application/vnd.openxmlformats-officedocument.presentationml.slideLayout+xml"/>
  <Override PartName="/ppt/slides/slide1.xml" ContentType="application/vnd.openxmlformats-officedocument.presentationml.slide+xml"/>
  <Override PartName="/ppt/slides/slide26.xml" ContentType="application/vnd.openxmlformats-officedocument.presentationml.slide+xml"/>
  <Override PartName="/docProps/app.xml" ContentType="application/vnd.openxmlformats-officedocument.extended-properties+xml"/>
  <Override PartName="/ppt/slideLayouts/slideLayout1.xml" ContentType="application/vnd.openxmlformats-officedocument.presentationml.slideLayout+xml"/>
  <Override PartName="/ppt/slides/slide22.xml" ContentType="application/vnd.openxmlformats-officedocument.presentationml.slide+xml"/>
  <Override PartName="/ppt/slides/slide30.xml" ContentType="application/vnd.openxmlformats-officedocument.presentationml.slide+xml"/>
  <Default Extension="xml" ContentType="application/xml"/>
  <Override PartName="/ppt/slides/slide19.xml" ContentType="application/vnd.openxmlformats-officedocument.presentationml.slide+xml"/>
  <Override PartName="/ppt/tableStyles.xml" ContentType="application/vnd.openxmlformats-officedocument.presentationml.tableStyles+xml"/>
  <Override PartName="/ppt/slides/slide15.xml" ContentType="application/vnd.openxmlformats-officedocument.presentationml.slide+xml"/>
  <Override PartName="/ppt/slides/slide6.xml" ContentType="application/vnd.openxmlformats-officedocument.presentationml.slide+xml"/>
  <Override PartName="/docProps/core.xml" ContentType="application/vnd.openxmlformats-package.core-properties+xml"/>
  <Override PartName="/ppt/slides/slide11.xml" ContentType="application/vnd.openxmlformats-officedocument.presentationml.slide+xml"/>
  <Override PartName="/ppt/slideLayouts/slideLayout6.xml" ContentType="application/vnd.openxmlformats-officedocument.presentationml.slideLayout+xml"/>
  <Override PartName="/ppt/slides/slide27.xml" ContentType="application/vnd.openxmlformats-officedocument.presentationml.slide+xml"/>
  <Override PartName="/ppt/slides/slide2.xml" ContentType="application/vnd.openxmlformats-officedocument.presentationml.slide+xml"/>
  <Override PartName="/ppt/slideLayouts/slideLayout2.xml" ContentType="application/vnd.openxmlformats-officedocument.presentationml.slideLayout+xml"/>
  <Override PartName="/ppt/slides/slide23.xml" ContentType="application/vnd.openxmlformats-officedocument.presentationml.slide+xml"/>
  <Override PartName="/ppt/slides/slide31.xml" ContentType="application/vnd.openxmlformats-officedocument.presentationml.slide+xml"/>
  <Override PartName="/ppt/slides/slide16.xml" ContentType="application/vnd.openxmlformats-officedocument.presentationml.slide+xml"/>
  <Override PartName="/ppt/slides/slide7.xml" ContentType="application/vnd.openxmlformats-officedocument.presentationml.slide+xml"/>
  <Override PartName="/ppt/presentation.xml" ContentType="application/vnd.openxmlformats-officedocument.presentationml.presentation.main+xml"/>
  <Override PartName="/ppt/slides/slide12.xml" ContentType="application/vnd.openxmlformats-officedocument.presentationml.slide+xml"/>
  <Override PartName="/ppt/slideLayouts/slideLayout7.xml" ContentType="application/vnd.openxmlformats-officedocument.presentationml.slideLayout+xml"/>
  <Override PartName="/ppt/slides/slide3.xml" ContentType="application/vnd.openxmlformats-officedocument.presentationml.slide+xml"/>
  <Override PartName="/ppt/slides/slide28.xml" ContentType="application/vnd.openxmlformats-officedocument.presentationml.slide+xml"/>
  <Override PartName="/ppt/slideLayouts/slideLayout3.xml" ContentType="application/vnd.openxmlformats-officedocument.presentationml.slideLayout+xml"/>
  <Override PartName="/ppt/slides/slide24.xml" ContentType="application/vnd.openxmlformats-officedocument.presentationml.slide+xml"/>
  <Override PartName="/ppt/slides/slide32.xml" ContentType="application/vnd.openxmlformats-officedocument.presentationml.slide+xml"/>
  <Override PartName="/ppt/slides/slide20.xml" ContentType="application/vnd.openxmlformats-officedocument.presentationml.slide+xml"/>
  <Override PartName="/ppt/slides/slide1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slides/slide13.xml" ContentType="application/vnd.openxmlformats-officedocument.presentationml.slide+xml"/>
  <Override PartName="/ppt/slideLayouts/slideLayout8.xml" ContentType="application/vnd.openxmlformats-officedocument.presentationml.slideLayout+xml"/>
  <Override PartName="/ppt/slideLayouts/slideLayout10.xml" ContentType="application/vnd.openxmlformats-officedocument.presentationml.slideLayout+xml"/>
  <Override PartName="/ppt/slides/slide4.xml" ContentType="application/vnd.openxmlformats-officedocument.presentationml.slide+xml"/>
  <Override PartName="/ppt/slides/slide29.xml" ContentType="application/vnd.openxmlformats-officedocument.presentationml.slide+xml"/>
  <Override PartName="/ppt/slideLayouts/slideLayout4.xml" ContentType="application/vnd.openxmlformats-officedocument.presentationml.slideLayout+xml"/>
  <Override PartName="/ppt/slides/slide25.xml" ContentType="application/vnd.openxmlformats-officedocument.presentationml.slide+xml"/>
  <Override PartName="/ppt/slideMasters/slideMaster1.xml" ContentType="application/vnd.openxmlformats-officedocument.presentationml.slideMaster+xml"/>
  <Override PartName="/ppt/theme/theme1.xml" ContentType="application/vnd.openxmlformats-officedocument.theme+xml"/>
  <Override PartName="/ppt/slides/slide21.xml" ContentType="application/vnd.openxmlformats-officedocument.presentationml.slide+xml"/>
  <Default Extension="bin" ContentType="application/vnd.openxmlformats-officedocument.presentationml.printerSettings"/>
  <Override PartName="/ppt/viewProps.xml" ContentType="application/vnd.openxmlformats-officedocument.presentationml.viewProp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p:sldMasterIdLst>
    <p:sldMasterId id="2147483648" r:id="rId1"/>
  </p:sldMasterIdLst>
  <p:sldIdLst>
    <p:sldId id="256" r:id="rId2"/>
    <p:sldId id="257" r:id="rId3"/>
    <p:sldId id="258" r:id="rId4"/>
    <p:sldId id="259" r:id="rId5"/>
    <p:sldId id="266" r:id="rId6"/>
    <p:sldId id="260" r:id="rId7"/>
    <p:sldId id="261" r:id="rId8"/>
    <p:sldId id="267" r:id="rId9"/>
    <p:sldId id="264" r:id="rId10"/>
    <p:sldId id="265" r:id="rId11"/>
    <p:sldId id="262" r:id="rId12"/>
    <p:sldId id="263" r:id="rId13"/>
    <p:sldId id="268" r:id="rId14"/>
    <p:sldId id="269" r:id="rId15"/>
    <p:sldId id="270" r:id="rId16"/>
    <p:sldId id="271" r:id="rId17"/>
    <p:sldId id="273" r:id="rId18"/>
    <p:sldId id="272" r:id="rId19"/>
    <p:sldId id="274" r:id="rId20"/>
    <p:sldId id="275" r:id="rId21"/>
    <p:sldId id="276" r:id="rId22"/>
    <p:sldId id="278" r:id="rId23"/>
    <p:sldId id="277" r:id="rId24"/>
    <p:sldId id="279" r:id="rId25"/>
    <p:sldId id="280" r:id="rId26"/>
    <p:sldId id="281" r:id="rId27"/>
    <p:sldId id="282" r:id="rId28"/>
    <p:sldId id="283" r:id="rId29"/>
    <p:sldId id="284" r:id="rId30"/>
    <p:sldId id="285" r:id="rId31"/>
    <p:sldId id="286" r:id="rId32"/>
    <p:sldId id="287" r:id="rId3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p:restoredLeft sz="21890" autoAdjust="0"/>
    <p:restoredTop sz="86620" autoAdjust="0"/>
  </p:normalViewPr>
  <p:slideViewPr>
    <p:cSldViewPr>
      <p:cViewPr varScale="1">
        <p:scale>
          <a:sx n="80" d="100"/>
          <a:sy n="80" d="100"/>
        </p:scale>
        <p:origin x="-96" y="-144"/>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slide" Target="slides/slide22.xml"/><Relationship Id="rId24" Type="http://schemas.openxmlformats.org/officeDocument/2006/relationships/slide" Target="slides/slide23.xml"/><Relationship Id="rId25" Type="http://schemas.openxmlformats.org/officeDocument/2006/relationships/slide" Target="slides/slide24.xml"/><Relationship Id="rId26" Type="http://schemas.openxmlformats.org/officeDocument/2006/relationships/slide" Target="slides/slide25.xml"/><Relationship Id="rId27" Type="http://schemas.openxmlformats.org/officeDocument/2006/relationships/slide" Target="slides/slide26.xml"/><Relationship Id="rId28" Type="http://schemas.openxmlformats.org/officeDocument/2006/relationships/slide" Target="slides/slide27.xml"/><Relationship Id="rId29" Type="http://schemas.openxmlformats.org/officeDocument/2006/relationships/slide" Target="slides/slide2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30" Type="http://schemas.openxmlformats.org/officeDocument/2006/relationships/slide" Target="slides/slide29.xml"/><Relationship Id="rId31" Type="http://schemas.openxmlformats.org/officeDocument/2006/relationships/slide" Target="slides/slide30.xml"/><Relationship Id="rId32" Type="http://schemas.openxmlformats.org/officeDocument/2006/relationships/slide" Target="slides/slide31.xml"/><Relationship Id="rId9" Type="http://schemas.openxmlformats.org/officeDocument/2006/relationships/slide" Target="slides/slide8.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33" Type="http://schemas.openxmlformats.org/officeDocument/2006/relationships/slide" Target="slides/slide32.xml"/><Relationship Id="rId34" Type="http://schemas.openxmlformats.org/officeDocument/2006/relationships/printerSettings" Target="printerSettings/printerSettings1.bin"/><Relationship Id="rId35" Type="http://schemas.openxmlformats.org/officeDocument/2006/relationships/presProps" Target="presProps.xml"/><Relationship Id="rId36" Type="http://schemas.openxmlformats.org/officeDocument/2006/relationships/viewProps" Target="viewProp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 Id="rId37" Type="http://schemas.openxmlformats.org/officeDocument/2006/relationships/theme" Target="theme/theme1.xml"/><Relationship Id="rId38"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90649987-774F-4734-AC70-1D8B65C85AF4}" type="datetimeFigureOut">
              <a:rPr lang="en-US" smtClean="0"/>
              <a:pPr/>
              <a:t>9/20/10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EB33038-E4CE-4A37-928D-B269CE4E56B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0649987-774F-4734-AC70-1D8B65C85AF4}" type="datetimeFigureOut">
              <a:rPr lang="en-US" smtClean="0"/>
              <a:pPr/>
              <a:t>9/20/10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EB33038-E4CE-4A37-928D-B269CE4E56B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0649987-774F-4734-AC70-1D8B65C85AF4}" type="datetimeFigureOut">
              <a:rPr lang="en-US" smtClean="0"/>
              <a:pPr/>
              <a:t>9/20/10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EB33038-E4CE-4A37-928D-B269CE4E56B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0649987-774F-4734-AC70-1D8B65C85AF4}" type="datetimeFigureOut">
              <a:rPr lang="en-US" smtClean="0"/>
              <a:pPr/>
              <a:t>9/20/10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EB33038-E4CE-4A37-928D-B269CE4E56B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90649987-774F-4734-AC70-1D8B65C85AF4}" type="datetimeFigureOut">
              <a:rPr lang="en-US" smtClean="0"/>
              <a:pPr/>
              <a:t>9/20/10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EB33038-E4CE-4A37-928D-B269CE4E56B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90649987-774F-4734-AC70-1D8B65C85AF4}" type="datetimeFigureOut">
              <a:rPr lang="en-US" smtClean="0"/>
              <a:pPr/>
              <a:t>9/20/10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EB33038-E4CE-4A37-928D-B269CE4E56B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90649987-774F-4734-AC70-1D8B65C85AF4}" type="datetimeFigureOut">
              <a:rPr lang="en-US" smtClean="0"/>
              <a:pPr/>
              <a:t>9/20/10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0EB33038-E4CE-4A37-928D-B269CE4E56B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90649987-774F-4734-AC70-1D8B65C85AF4}" type="datetimeFigureOut">
              <a:rPr lang="en-US" smtClean="0"/>
              <a:pPr/>
              <a:t>9/20/10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0EB33038-E4CE-4A37-928D-B269CE4E56B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0649987-774F-4734-AC70-1D8B65C85AF4}" type="datetimeFigureOut">
              <a:rPr lang="en-US" smtClean="0"/>
              <a:pPr/>
              <a:t>9/20/10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0EB33038-E4CE-4A37-928D-B269CE4E56B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90649987-774F-4734-AC70-1D8B65C85AF4}" type="datetimeFigureOut">
              <a:rPr lang="en-US" smtClean="0"/>
              <a:pPr/>
              <a:t>9/20/10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EB33038-E4CE-4A37-928D-B269CE4E56B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90649987-774F-4734-AC70-1D8B65C85AF4}" type="datetimeFigureOut">
              <a:rPr lang="en-US" smtClean="0"/>
              <a:pPr/>
              <a:t>9/20/10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EB33038-E4CE-4A37-928D-B269CE4E56B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0649987-774F-4734-AC70-1D8B65C85AF4}" type="datetimeFigureOut">
              <a:rPr lang="en-US" smtClean="0"/>
              <a:pPr/>
              <a:t>9/20/10</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EB33038-E4CE-4A37-928D-B269CE4E56B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a:xfrm>
            <a:off x="762000" y="2514600"/>
            <a:ext cx="7772400" cy="1470025"/>
          </a:xfrm>
        </p:spPr>
        <p:txBody>
          <a:bodyPr>
            <a:normAutofit fontScale="90000"/>
          </a:bodyPr>
          <a:lstStyle/>
          <a:p>
            <a:r>
              <a:rPr lang="en-US" dirty="0" smtClean="0"/>
              <a:t/>
            </a:r>
            <a:br>
              <a:rPr lang="en-US" dirty="0" smtClean="0"/>
            </a:br>
            <a:r>
              <a:rPr lang="en-US" dirty="0"/>
              <a:t/>
            </a:r>
            <a:br>
              <a:rPr lang="en-US" dirty="0"/>
            </a:br>
            <a:r>
              <a:rPr lang="en-US" dirty="0" smtClean="0"/>
              <a:t/>
            </a:r>
            <a:br>
              <a:rPr lang="en-US" dirty="0" smtClean="0"/>
            </a:br>
            <a:r>
              <a:rPr lang="en-US" dirty="0"/>
              <a:t/>
            </a:r>
            <a:br>
              <a:rPr lang="en-US" dirty="0"/>
            </a:br>
            <a:r>
              <a:rPr lang="en-US" dirty="0" smtClean="0"/>
              <a:t>1.  </a:t>
            </a:r>
            <a:r>
              <a:rPr lang="en-US" dirty="0"/>
              <a:t>my sister robin will be at 3927 </a:t>
            </a:r>
            <a:r>
              <a:rPr lang="en-US" dirty="0" err="1"/>
              <a:t>peachtree</a:t>
            </a:r>
            <a:r>
              <a:rPr lang="en-US" dirty="0"/>
              <a:t> blvd </a:t>
            </a:r>
            <a:r>
              <a:rPr lang="en-US" dirty="0" err="1"/>
              <a:t>atlanta</a:t>
            </a:r>
            <a:r>
              <a:rPr lang="en-US" dirty="0"/>
              <a:t> </a:t>
            </a:r>
            <a:r>
              <a:rPr lang="en-US" dirty="0" err="1"/>
              <a:t>georgia</a:t>
            </a:r>
            <a:r>
              <a:rPr lang="en-US" dirty="0"/>
              <a:t> until the first of march when she will move to </a:t>
            </a:r>
            <a:r>
              <a:rPr lang="en-US" dirty="0" err="1"/>
              <a:t>houston</a:t>
            </a:r>
            <a:r>
              <a:rPr lang="en-US" dirty="0"/>
              <a:t> </a:t>
            </a:r>
            <a:r>
              <a:rPr lang="en-US" dirty="0" err="1"/>
              <a:t>texas</a:t>
            </a:r>
            <a:r>
              <a:rPr lang="en-US" dirty="0"/>
              <a:t/>
            </a:r>
            <a:br>
              <a:rPr lang="en-US" dirty="0"/>
            </a:br>
            <a:r>
              <a:rPr lang="en-US" dirty="0"/>
              <a:t>2</a:t>
            </a:r>
            <a:r>
              <a:rPr lang="en-US" dirty="0" smtClean="0"/>
              <a:t>. </a:t>
            </a:r>
            <a:r>
              <a:rPr lang="en-US" dirty="0" err="1"/>
              <a:t>mrs</a:t>
            </a:r>
            <a:r>
              <a:rPr lang="en-US" dirty="0"/>
              <a:t> parker let me report on sea island it is in the </a:t>
            </a:r>
            <a:r>
              <a:rPr lang="en-US" dirty="0" err="1"/>
              <a:t>atlantic</a:t>
            </a:r>
            <a:r>
              <a:rPr lang="en-US" dirty="0"/>
              <a:t> ocean</a:t>
            </a:r>
            <a:br>
              <a:rPr lang="en-US" dirty="0"/>
            </a:br>
            <a:endParaRPr lang="en-US" dirty="0"/>
          </a:p>
        </p:txBody>
      </p:sp>
      <p:sp>
        <p:nvSpPr>
          <p:cNvPr id="3" name="Subtitle 2"/>
          <p:cNvSpPr>
            <a:spLocks noGrp="1"/>
          </p:cNvSpPr>
          <p:nvPr>
            <p:ph type="subTitle" idx="1"/>
          </p:nvPr>
        </p:nvSpPr>
        <p:spPr>
          <a:xfrm>
            <a:off x="609600" y="304800"/>
            <a:ext cx="7696200" cy="1981200"/>
          </a:xfrm>
        </p:spPr>
        <p:txBody>
          <a:bodyPr>
            <a:normAutofit/>
          </a:bodyPr>
          <a:lstStyle/>
          <a:p>
            <a:r>
              <a:rPr lang="en-US" dirty="0" smtClean="0"/>
              <a:t>Daily Warm Up</a:t>
            </a:r>
            <a:r>
              <a:rPr lang="en-US" dirty="0" smtClean="0"/>
              <a:t> Monday 9/20/10</a:t>
            </a:r>
          </a:p>
          <a:p>
            <a:r>
              <a:rPr lang="en-US" dirty="0" smtClean="0"/>
              <a:t>Correct the following sentences for spelling, punctuation, and grammatical errors.</a:t>
            </a:r>
            <a:endParaRPr lang="en-US"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 name="Title 3"/>
          <p:cNvSpPr>
            <a:spLocks noGrp="1"/>
          </p:cNvSpPr>
          <p:nvPr>
            <p:ph type="ctrTitle"/>
          </p:nvPr>
        </p:nvSpPr>
        <p:spPr>
          <a:xfrm>
            <a:off x="685800" y="3505200"/>
            <a:ext cx="7772400" cy="1470025"/>
          </a:xfrm>
        </p:spPr>
        <p:txBody>
          <a:bodyPr>
            <a:normAutofit fontScale="90000"/>
          </a:bodyPr>
          <a:lstStyle/>
          <a:p>
            <a:r>
              <a:rPr lang="en-US" dirty="0" smtClean="0"/>
              <a:t>1.  Our football team has not been defeated; they will go to the state meet in Madison next Saturday.</a:t>
            </a:r>
            <a:br>
              <a:rPr lang="en-US" dirty="0" smtClean="0"/>
            </a:br>
            <a:r>
              <a:rPr lang="en-US" dirty="0" smtClean="0"/>
              <a:t>2.   When </a:t>
            </a:r>
            <a:r>
              <a:rPr lang="en-US" smtClean="0"/>
              <a:t>you return, </a:t>
            </a:r>
            <a:r>
              <a:rPr lang="en-US" dirty="0" smtClean="0"/>
              <a:t>please bring the two poems with you so that we can choose the best one.</a:t>
            </a:r>
            <a:br>
              <a:rPr lang="en-US" dirty="0" smtClean="0"/>
            </a:br>
            <a:endParaRPr lang="en-US" dirty="0"/>
          </a:p>
        </p:txBody>
      </p:sp>
      <p:sp>
        <p:nvSpPr>
          <p:cNvPr id="5" name="Subtitle 4"/>
          <p:cNvSpPr>
            <a:spLocks noGrp="1"/>
          </p:cNvSpPr>
          <p:nvPr>
            <p:ph type="subTitle" idx="1"/>
          </p:nvPr>
        </p:nvSpPr>
        <p:spPr>
          <a:xfrm>
            <a:off x="1295400" y="533400"/>
            <a:ext cx="6400800" cy="1752600"/>
          </a:xfrm>
        </p:spPr>
        <p:txBody>
          <a:bodyPr>
            <a:normAutofit/>
          </a:bodyPr>
          <a:lstStyle/>
          <a:p>
            <a:r>
              <a:rPr lang="en-US" dirty="0" smtClean="0"/>
              <a:t>Daily Warm Up Monday 9/22/08 </a:t>
            </a:r>
          </a:p>
          <a:p>
            <a:r>
              <a:rPr lang="en-US" dirty="0" smtClean="0"/>
              <a:t>ANSWER KEY</a:t>
            </a:r>
          </a:p>
          <a:p>
            <a:endParaRPr lang="en-US"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a:xfrm>
            <a:off x="609600" y="3276600"/>
            <a:ext cx="7772400" cy="1470025"/>
          </a:xfrm>
        </p:spPr>
        <p:txBody>
          <a:bodyPr>
            <a:normAutofit fontScale="90000"/>
          </a:bodyPr>
          <a:lstStyle/>
          <a:p>
            <a:pPr algn="l"/>
            <a:r>
              <a:rPr lang="en-US" dirty="0" smtClean="0"/>
              <a:t>1.  List the two ways to use an apostrophe.</a:t>
            </a:r>
            <a:br>
              <a:rPr lang="en-US" dirty="0" smtClean="0"/>
            </a:br>
            <a:r>
              <a:rPr lang="en-US" dirty="0" smtClean="0"/>
              <a:t>a.</a:t>
            </a:r>
            <a:br>
              <a:rPr lang="en-US" dirty="0" smtClean="0"/>
            </a:br>
            <a:r>
              <a:rPr lang="en-US" dirty="0" smtClean="0"/>
              <a:t>b.</a:t>
            </a:r>
            <a:br>
              <a:rPr lang="en-US" dirty="0" smtClean="0"/>
            </a:br>
            <a:endParaRPr lang="en-US" dirty="0"/>
          </a:p>
        </p:txBody>
      </p:sp>
      <p:sp>
        <p:nvSpPr>
          <p:cNvPr id="3" name="Subtitle 2"/>
          <p:cNvSpPr>
            <a:spLocks noGrp="1"/>
          </p:cNvSpPr>
          <p:nvPr>
            <p:ph type="subTitle" idx="1"/>
          </p:nvPr>
        </p:nvSpPr>
        <p:spPr>
          <a:xfrm>
            <a:off x="1219200" y="685800"/>
            <a:ext cx="6400800" cy="1752600"/>
          </a:xfrm>
        </p:spPr>
        <p:txBody>
          <a:bodyPr/>
          <a:lstStyle/>
          <a:p>
            <a:r>
              <a:rPr lang="en-US" dirty="0" smtClean="0"/>
              <a:t>Daily Warm </a:t>
            </a:r>
            <a:r>
              <a:rPr lang="en-US" smtClean="0"/>
              <a:t>Up Tuesday, </a:t>
            </a:r>
            <a:r>
              <a:rPr lang="en-US" dirty="0" smtClean="0"/>
              <a:t>9/23/08</a:t>
            </a:r>
          </a:p>
          <a:p>
            <a:r>
              <a:rPr lang="en-US" dirty="0" smtClean="0"/>
              <a:t>Answer the following question.</a:t>
            </a:r>
            <a:endParaRPr lang="en-US"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 name="Title 3"/>
          <p:cNvSpPr>
            <a:spLocks noGrp="1"/>
          </p:cNvSpPr>
          <p:nvPr>
            <p:ph type="ctrTitle"/>
          </p:nvPr>
        </p:nvSpPr>
        <p:spPr>
          <a:xfrm>
            <a:off x="685800" y="3276600"/>
            <a:ext cx="7772400" cy="1470025"/>
          </a:xfrm>
        </p:spPr>
        <p:txBody>
          <a:bodyPr>
            <a:normAutofit fontScale="90000"/>
          </a:bodyPr>
          <a:lstStyle/>
          <a:p>
            <a:pPr algn="l"/>
            <a:r>
              <a:rPr lang="en-US" dirty="0" smtClean="0"/>
              <a:t>1.  List the two ways to use an apostrophe.</a:t>
            </a:r>
            <a:br>
              <a:rPr lang="en-US" dirty="0" smtClean="0"/>
            </a:br>
            <a:r>
              <a:rPr lang="en-US" dirty="0" smtClean="0"/>
              <a:t>a. Contractions (ex. Don’t)</a:t>
            </a:r>
            <a:br>
              <a:rPr lang="en-US" dirty="0" smtClean="0"/>
            </a:br>
            <a:r>
              <a:rPr lang="en-US" dirty="0" smtClean="0"/>
              <a:t>b. Show possession (ex. Eric’s book)</a:t>
            </a:r>
            <a:br>
              <a:rPr lang="en-US" dirty="0" smtClean="0"/>
            </a:br>
            <a:endParaRPr lang="en-US" dirty="0"/>
          </a:p>
        </p:txBody>
      </p:sp>
      <p:sp>
        <p:nvSpPr>
          <p:cNvPr id="5" name="Subtitle 4"/>
          <p:cNvSpPr>
            <a:spLocks noGrp="1"/>
          </p:cNvSpPr>
          <p:nvPr>
            <p:ph type="subTitle" idx="1"/>
          </p:nvPr>
        </p:nvSpPr>
        <p:spPr>
          <a:xfrm>
            <a:off x="1219200" y="838200"/>
            <a:ext cx="6400800" cy="1752600"/>
          </a:xfrm>
        </p:spPr>
        <p:txBody>
          <a:bodyPr/>
          <a:lstStyle/>
          <a:p>
            <a:r>
              <a:rPr lang="en-US" dirty="0" smtClean="0"/>
              <a:t>Daily Warm Up Tuesday, 9/23/08 ANSWER KEY</a:t>
            </a: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 name="Title 3"/>
          <p:cNvSpPr>
            <a:spLocks noGrp="1"/>
          </p:cNvSpPr>
          <p:nvPr>
            <p:ph type="ctrTitle"/>
          </p:nvPr>
        </p:nvSpPr>
        <p:spPr>
          <a:xfrm>
            <a:off x="762000" y="3581400"/>
            <a:ext cx="7772400" cy="1470025"/>
          </a:xfrm>
        </p:spPr>
        <p:txBody>
          <a:bodyPr>
            <a:normAutofit fontScale="90000"/>
          </a:bodyPr>
          <a:lstStyle/>
          <a:p>
            <a:r>
              <a:rPr lang="en-US" dirty="0" smtClean="0"/>
              <a:t>List two of the three ways you could fix the following run-on sentence.  Bob is a great football player he also plays soccer.</a:t>
            </a:r>
            <a:br>
              <a:rPr lang="en-US" dirty="0" smtClean="0"/>
            </a:br>
            <a:endParaRPr lang="en-US" dirty="0"/>
          </a:p>
        </p:txBody>
      </p:sp>
      <p:sp>
        <p:nvSpPr>
          <p:cNvPr id="5" name="Subtitle 4"/>
          <p:cNvSpPr>
            <a:spLocks noGrp="1"/>
          </p:cNvSpPr>
          <p:nvPr>
            <p:ph type="subTitle" idx="1"/>
          </p:nvPr>
        </p:nvSpPr>
        <p:spPr>
          <a:xfrm>
            <a:off x="1371600" y="838200"/>
            <a:ext cx="6400800" cy="1752600"/>
          </a:xfrm>
        </p:spPr>
        <p:txBody>
          <a:bodyPr/>
          <a:lstStyle/>
          <a:p>
            <a:r>
              <a:rPr lang="en-US" dirty="0" smtClean="0"/>
              <a:t>Daily Warm Up Wednesday, 9/24/08</a:t>
            </a:r>
          </a:p>
          <a:p>
            <a:r>
              <a:rPr lang="en-US" dirty="0" smtClean="0"/>
              <a:t>Answer the following:</a:t>
            </a:r>
            <a:endParaRPr lang="en-US"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 name="Title 3"/>
          <p:cNvSpPr>
            <a:spLocks noGrp="1"/>
          </p:cNvSpPr>
          <p:nvPr>
            <p:ph type="ctrTitle"/>
          </p:nvPr>
        </p:nvSpPr>
        <p:spPr>
          <a:xfrm>
            <a:off x="685800" y="2130425"/>
            <a:ext cx="7772400" cy="4346575"/>
          </a:xfrm>
        </p:spPr>
        <p:txBody>
          <a:bodyPr>
            <a:normAutofit/>
          </a:bodyPr>
          <a:lstStyle/>
          <a:p>
            <a:pPr algn="l"/>
            <a:r>
              <a:rPr lang="en-US" dirty="0" smtClean="0"/>
              <a:t>1. Bob is a great football player. He also plays soccer.</a:t>
            </a:r>
            <a:br>
              <a:rPr lang="en-US" dirty="0" smtClean="0"/>
            </a:br>
            <a:r>
              <a:rPr lang="en-US" dirty="0" smtClean="0"/>
              <a:t>2. Bob is a great football player; he also plays soccer.</a:t>
            </a:r>
            <a:br>
              <a:rPr lang="en-US" dirty="0" smtClean="0"/>
            </a:br>
            <a:r>
              <a:rPr lang="en-US" dirty="0" smtClean="0"/>
              <a:t>3.  Bob is a </a:t>
            </a:r>
            <a:r>
              <a:rPr lang="en-US" smtClean="0"/>
              <a:t>great football player </a:t>
            </a:r>
            <a:r>
              <a:rPr lang="en-US" dirty="0" smtClean="0"/>
              <a:t>and he also </a:t>
            </a:r>
            <a:r>
              <a:rPr lang="en-US" smtClean="0"/>
              <a:t>plays soccer.</a:t>
            </a:r>
            <a:endParaRPr lang="en-US" dirty="0"/>
          </a:p>
        </p:txBody>
      </p:sp>
      <p:sp>
        <p:nvSpPr>
          <p:cNvPr id="5" name="Subtitle 4"/>
          <p:cNvSpPr>
            <a:spLocks noGrp="1"/>
          </p:cNvSpPr>
          <p:nvPr>
            <p:ph type="subTitle" idx="1"/>
          </p:nvPr>
        </p:nvSpPr>
        <p:spPr>
          <a:xfrm>
            <a:off x="1295400" y="304800"/>
            <a:ext cx="6400800" cy="1752600"/>
          </a:xfrm>
        </p:spPr>
        <p:txBody>
          <a:bodyPr/>
          <a:lstStyle/>
          <a:p>
            <a:r>
              <a:rPr lang="en-US" dirty="0" smtClean="0"/>
              <a:t>Daily Warm Up Wednesday, 9/24/08</a:t>
            </a:r>
          </a:p>
          <a:p>
            <a:r>
              <a:rPr lang="en-US" dirty="0" smtClean="0"/>
              <a:t>ANSWER KEY</a:t>
            </a:r>
          </a:p>
          <a:p>
            <a:endParaRPr lang="en-US"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457200"/>
            <a:ext cx="8229600" cy="1143000"/>
          </a:xfrm>
        </p:spPr>
        <p:txBody>
          <a:bodyPr>
            <a:normAutofit fontScale="90000"/>
          </a:bodyPr>
          <a:lstStyle/>
          <a:p>
            <a:r>
              <a:rPr lang="en-US" dirty="0" smtClean="0"/>
              <a:t>Daily Warm Up Monday, 10/6/08</a:t>
            </a:r>
            <a:br>
              <a:rPr lang="en-US" dirty="0" smtClean="0"/>
            </a:br>
            <a:r>
              <a:rPr lang="en-US" dirty="0" smtClean="0"/>
              <a:t>Correct the following:</a:t>
            </a:r>
            <a:br>
              <a:rPr lang="en-US" dirty="0" smtClean="0"/>
            </a:br>
            <a:endParaRPr lang="en-US" dirty="0"/>
          </a:p>
        </p:txBody>
      </p:sp>
      <p:sp>
        <p:nvSpPr>
          <p:cNvPr id="3" name="Content Placeholder 2"/>
          <p:cNvSpPr>
            <a:spLocks noGrp="1"/>
          </p:cNvSpPr>
          <p:nvPr>
            <p:ph idx="1"/>
          </p:nvPr>
        </p:nvSpPr>
        <p:spPr/>
        <p:txBody>
          <a:bodyPr>
            <a:normAutofit fontScale="85000" lnSpcReduction="10000"/>
          </a:bodyPr>
          <a:lstStyle/>
          <a:p>
            <a:pPr>
              <a:buNone/>
            </a:pPr>
            <a:r>
              <a:rPr lang="en-US" dirty="0" smtClean="0"/>
              <a:t>							5924 </a:t>
            </a:r>
            <a:r>
              <a:rPr lang="en-US" dirty="0" err="1" smtClean="0"/>
              <a:t>montclair</a:t>
            </a:r>
            <a:r>
              <a:rPr lang="en-US" dirty="0" smtClean="0"/>
              <a:t> rd</a:t>
            </a:r>
          </a:p>
          <a:p>
            <a:pPr>
              <a:buNone/>
            </a:pPr>
            <a:r>
              <a:rPr lang="en-US" dirty="0" smtClean="0"/>
              <a:t>							</a:t>
            </a:r>
            <a:r>
              <a:rPr lang="en-US" dirty="0" err="1" smtClean="0"/>
              <a:t>bellwood</a:t>
            </a:r>
            <a:r>
              <a:rPr lang="en-US" dirty="0" smtClean="0"/>
              <a:t> al 36313</a:t>
            </a:r>
          </a:p>
          <a:p>
            <a:pPr>
              <a:buNone/>
            </a:pPr>
            <a:r>
              <a:rPr lang="en-US" dirty="0" smtClean="0"/>
              <a:t>							</a:t>
            </a:r>
            <a:r>
              <a:rPr lang="en-US" dirty="0" err="1" smtClean="0"/>
              <a:t>january</a:t>
            </a:r>
            <a:r>
              <a:rPr lang="en-US" dirty="0" smtClean="0"/>
              <a:t> 21 2006</a:t>
            </a:r>
          </a:p>
          <a:p>
            <a:pPr>
              <a:buNone/>
            </a:pPr>
            <a:r>
              <a:rPr lang="en-US" dirty="0" smtClean="0"/>
              <a:t> </a:t>
            </a:r>
          </a:p>
          <a:p>
            <a:pPr>
              <a:buNone/>
            </a:pPr>
            <a:r>
              <a:rPr lang="en-US" dirty="0" smtClean="0"/>
              <a:t>stamp distributors, inc</a:t>
            </a:r>
          </a:p>
          <a:p>
            <a:pPr>
              <a:buNone/>
            </a:pPr>
            <a:r>
              <a:rPr lang="en-US" dirty="0" smtClean="0"/>
              <a:t>153 triangle way</a:t>
            </a:r>
          </a:p>
          <a:p>
            <a:pPr>
              <a:buNone/>
            </a:pPr>
            <a:r>
              <a:rPr lang="en-US" dirty="0" err="1" smtClean="0"/>
              <a:t>lincoln</a:t>
            </a:r>
            <a:r>
              <a:rPr lang="en-US" dirty="0" smtClean="0"/>
              <a:t> ne 68505</a:t>
            </a:r>
          </a:p>
          <a:p>
            <a:pPr>
              <a:buNone/>
            </a:pPr>
            <a:r>
              <a:rPr lang="en-US" dirty="0" smtClean="0"/>
              <a:t> </a:t>
            </a:r>
          </a:p>
          <a:p>
            <a:pPr>
              <a:buNone/>
            </a:pPr>
            <a:r>
              <a:rPr lang="en-US" dirty="0" smtClean="0"/>
              <a:t>dear sir or madam</a:t>
            </a:r>
          </a:p>
          <a:p>
            <a:endParaRPr lang="en-US" dirty="0"/>
          </a:p>
        </p:txBody>
      </p:sp>
    </p:spTree>
  </p:cSld>
  <p:clrMapOvr>
    <a:masterClrMapping/>
  </p:clrMapOvr>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Daily Warm Up Thursday, 10/9/08</a:t>
            </a:r>
            <a:br>
              <a:rPr lang="en-US" dirty="0" smtClean="0"/>
            </a:br>
            <a:r>
              <a:rPr lang="en-US" dirty="0" smtClean="0"/>
              <a:t>Answer the following:</a:t>
            </a:r>
            <a:endParaRPr lang="en-US" dirty="0"/>
          </a:p>
        </p:txBody>
      </p:sp>
      <p:sp>
        <p:nvSpPr>
          <p:cNvPr id="3" name="Content Placeholder 2"/>
          <p:cNvSpPr>
            <a:spLocks noGrp="1"/>
          </p:cNvSpPr>
          <p:nvPr>
            <p:ph idx="1"/>
          </p:nvPr>
        </p:nvSpPr>
        <p:spPr/>
        <p:txBody>
          <a:bodyPr/>
          <a:lstStyle/>
          <a:p>
            <a:pPr>
              <a:buNone/>
            </a:pPr>
            <a:r>
              <a:rPr lang="en-US" dirty="0" smtClean="0"/>
              <a:t>List 3 ways to use capital letters.</a:t>
            </a:r>
          </a:p>
          <a:p>
            <a:pPr>
              <a:buNone/>
            </a:pPr>
            <a:endParaRPr lang="en-US" dirty="0" smtClean="0"/>
          </a:p>
          <a:p>
            <a:pPr>
              <a:buNone/>
            </a:pPr>
            <a:r>
              <a:rPr lang="en-US" dirty="0" smtClean="0"/>
              <a:t>1.</a:t>
            </a:r>
          </a:p>
          <a:p>
            <a:pPr>
              <a:buNone/>
            </a:pPr>
            <a:r>
              <a:rPr lang="en-US" dirty="0" smtClean="0"/>
              <a:t>2.</a:t>
            </a:r>
          </a:p>
          <a:p>
            <a:pPr>
              <a:buNone/>
            </a:pPr>
            <a:r>
              <a:rPr lang="en-US" dirty="0" smtClean="0"/>
              <a:t>3.</a:t>
            </a:r>
          </a:p>
          <a:p>
            <a:pPr>
              <a:buNone/>
            </a:pPr>
            <a:endParaRPr lang="en-US" dirty="0" smtClean="0"/>
          </a:p>
          <a:p>
            <a:endParaRPr lang="en-US" dirty="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 name="Title 3"/>
          <p:cNvSpPr>
            <a:spLocks noGrp="1"/>
          </p:cNvSpPr>
          <p:nvPr>
            <p:ph type="ctrTitle"/>
          </p:nvPr>
        </p:nvSpPr>
        <p:spPr>
          <a:xfrm>
            <a:off x="685800" y="3276600"/>
            <a:ext cx="7772400" cy="1470025"/>
          </a:xfrm>
        </p:spPr>
        <p:txBody>
          <a:bodyPr>
            <a:normAutofit fontScale="90000"/>
          </a:bodyPr>
          <a:lstStyle/>
          <a:p>
            <a:pPr algn="l"/>
            <a:r>
              <a:rPr lang="en-US" dirty="0" smtClean="0"/>
              <a:t>1.  List 3 ways to use capital letters.</a:t>
            </a:r>
            <a:br>
              <a:rPr lang="en-US" dirty="0" smtClean="0"/>
            </a:br>
            <a:r>
              <a:rPr lang="en-US" dirty="0" smtClean="0"/>
              <a:t/>
            </a:r>
            <a:br>
              <a:rPr lang="en-US" dirty="0" smtClean="0"/>
            </a:br>
            <a:r>
              <a:rPr lang="en-US" dirty="0" smtClean="0"/>
              <a:t>a.  Proper nouns</a:t>
            </a:r>
            <a:br>
              <a:rPr lang="en-US" dirty="0" smtClean="0"/>
            </a:br>
            <a:r>
              <a:rPr lang="en-US" dirty="0" smtClean="0"/>
              <a:t>b.  Abbreviations</a:t>
            </a:r>
            <a:br>
              <a:rPr lang="en-US" dirty="0" smtClean="0"/>
            </a:br>
            <a:r>
              <a:rPr lang="en-US" dirty="0" smtClean="0"/>
              <a:t>c.   To begin a sentence</a:t>
            </a:r>
            <a:br>
              <a:rPr lang="en-US" dirty="0" smtClean="0"/>
            </a:br>
            <a:endParaRPr lang="en-US" dirty="0"/>
          </a:p>
        </p:txBody>
      </p:sp>
      <p:sp>
        <p:nvSpPr>
          <p:cNvPr id="5" name="Subtitle 4"/>
          <p:cNvSpPr>
            <a:spLocks noGrp="1"/>
          </p:cNvSpPr>
          <p:nvPr>
            <p:ph type="subTitle" idx="1"/>
          </p:nvPr>
        </p:nvSpPr>
        <p:spPr>
          <a:xfrm>
            <a:off x="1219200" y="838200"/>
            <a:ext cx="6400800" cy="1752600"/>
          </a:xfrm>
        </p:spPr>
        <p:txBody>
          <a:bodyPr/>
          <a:lstStyle/>
          <a:p>
            <a:r>
              <a:rPr lang="en-US" dirty="0" smtClean="0"/>
              <a:t>Daily Warm Up Thursday, 10/9/08 ANSWER KEY</a:t>
            </a: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Daily Warm Up Friday, 10/10/08</a:t>
            </a:r>
            <a:br>
              <a:rPr lang="en-US" dirty="0" smtClean="0"/>
            </a:br>
            <a:r>
              <a:rPr lang="en-US" dirty="0" smtClean="0"/>
              <a:t>Correct the following:</a:t>
            </a:r>
            <a:endParaRPr lang="en-US" dirty="0"/>
          </a:p>
        </p:txBody>
      </p:sp>
      <p:sp>
        <p:nvSpPr>
          <p:cNvPr id="3" name="Content Placeholder 2"/>
          <p:cNvSpPr>
            <a:spLocks noGrp="1"/>
          </p:cNvSpPr>
          <p:nvPr>
            <p:ph idx="1"/>
          </p:nvPr>
        </p:nvSpPr>
        <p:spPr/>
        <p:txBody>
          <a:bodyPr/>
          <a:lstStyle/>
          <a:p>
            <a:pPr marL="514350" indent="-514350">
              <a:buAutoNum type="arabicPeriod"/>
            </a:pPr>
            <a:r>
              <a:rPr lang="en-US" dirty="0" smtClean="0"/>
              <a:t>moms shopping list included cream cheese bread eggs and sugar</a:t>
            </a:r>
          </a:p>
          <a:p>
            <a:pPr marL="514350" indent="-514350">
              <a:buAutoNum type="arabicPeriod"/>
            </a:pPr>
            <a:endParaRPr lang="en-US" dirty="0" smtClean="0"/>
          </a:p>
          <a:p>
            <a:pPr>
              <a:buNone/>
            </a:pPr>
            <a:r>
              <a:rPr lang="en-US" dirty="0" smtClean="0"/>
              <a:t>2.  before you add one half pint of boiling milk to the mixture be sure that the Container can withstand the heat</a:t>
            </a:r>
          </a:p>
          <a:p>
            <a:endParaRPr lang="en-US" dirty="0"/>
          </a:p>
        </p:txBody>
      </p:sp>
    </p:spTree>
  </p:cSld>
  <p:clrMapOvr>
    <a:masterClrMapping/>
  </p:clrMapOvr>
</p:sld>
</file>

<file path=ppt/slides/slide1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Daily Warm Up Friday, 10/10/08</a:t>
            </a:r>
            <a:br>
              <a:rPr lang="en-US" dirty="0" smtClean="0"/>
            </a:br>
            <a:r>
              <a:rPr lang="en-US" dirty="0" smtClean="0"/>
              <a:t>ANSWER KEY</a:t>
            </a:r>
            <a:endParaRPr lang="en-US" dirty="0"/>
          </a:p>
        </p:txBody>
      </p:sp>
      <p:sp>
        <p:nvSpPr>
          <p:cNvPr id="3" name="Content Placeholder 2"/>
          <p:cNvSpPr>
            <a:spLocks noGrp="1"/>
          </p:cNvSpPr>
          <p:nvPr>
            <p:ph idx="1"/>
          </p:nvPr>
        </p:nvSpPr>
        <p:spPr/>
        <p:txBody>
          <a:bodyPr/>
          <a:lstStyle/>
          <a:p>
            <a:pPr marL="514350" indent="-514350">
              <a:buAutoNum type="arabicPeriod"/>
            </a:pPr>
            <a:r>
              <a:rPr lang="en-US" dirty="0" smtClean="0"/>
              <a:t>Mom’s shopping list included cream cheese, bread, eggs, and sugar.</a:t>
            </a:r>
          </a:p>
          <a:p>
            <a:pPr marL="514350" indent="-514350">
              <a:buAutoNum type="arabicPeriod"/>
            </a:pPr>
            <a:endParaRPr lang="en-US" dirty="0" smtClean="0"/>
          </a:p>
          <a:p>
            <a:pPr>
              <a:buNone/>
            </a:pPr>
            <a:r>
              <a:rPr lang="en-US" dirty="0" smtClean="0"/>
              <a:t>2.  Before you add one half pint of boiling milk to the mixture, be sure that the container can withstand the heat.</a:t>
            </a:r>
          </a:p>
          <a:p>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1143000"/>
            <a:ext cx="8229600" cy="1143000"/>
          </a:xfrm>
        </p:spPr>
        <p:txBody>
          <a:bodyPr>
            <a:normAutofit fontScale="90000"/>
          </a:bodyPr>
          <a:lstStyle/>
          <a:p>
            <a:r>
              <a:rPr lang="en-US" sz="3600" dirty="0" smtClean="0"/>
              <a:t>Daily Warm </a:t>
            </a:r>
            <a:r>
              <a:rPr lang="en-US" sz="3600" smtClean="0"/>
              <a:t>Up</a:t>
            </a:r>
            <a:r>
              <a:rPr lang="en-US" sz="3600" smtClean="0"/>
              <a:t> Monday, 9/20/10</a:t>
            </a:r>
            <a:br>
              <a:rPr lang="en-US" sz="3600" smtClean="0"/>
            </a:br>
            <a:r>
              <a:rPr lang="en-US" sz="3600" dirty="0" smtClean="0"/>
              <a:t>ANSWER KEY</a:t>
            </a:r>
            <a:br>
              <a:rPr lang="en-US" sz="3600" dirty="0" smtClean="0"/>
            </a:br>
            <a:r>
              <a:rPr lang="en-US" dirty="0" smtClean="0"/>
              <a:t/>
            </a:r>
            <a:br>
              <a:rPr lang="en-US" dirty="0" smtClean="0"/>
            </a:br>
            <a:endParaRPr lang="en-US" dirty="0"/>
          </a:p>
        </p:txBody>
      </p:sp>
      <p:sp>
        <p:nvSpPr>
          <p:cNvPr id="3" name="Content Placeholder 2"/>
          <p:cNvSpPr>
            <a:spLocks noGrp="1"/>
          </p:cNvSpPr>
          <p:nvPr>
            <p:ph idx="1"/>
          </p:nvPr>
        </p:nvSpPr>
        <p:spPr>
          <a:xfrm>
            <a:off x="457200" y="2332037"/>
            <a:ext cx="8229600" cy="4525963"/>
          </a:xfrm>
        </p:spPr>
        <p:txBody>
          <a:bodyPr/>
          <a:lstStyle/>
          <a:p>
            <a:pPr marL="514350" indent="-514350">
              <a:buAutoNum type="arabicPeriod"/>
            </a:pPr>
            <a:r>
              <a:rPr lang="en-US" dirty="0"/>
              <a:t>M</a:t>
            </a:r>
            <a:r>
              <a:rPr lang="en-US" dirty="0" smtClean="0"/>
              <a:t>y sister, Robin, will be at 3927 </a:t>
            </a:r>
            <a:r>
              <a:rPr lang="en-US" dirty="0"/>
              <a:t>P</a:t>
            </a:r>
            <a:r>
              <a:rPr lang="en-US" dirty="0" smtClean="0"/>
              <a:t>eachtree Blvd., Atlanta, </a:t>
            </a:r>
            <a:r>
              <a:rPr lang="en-US" dirty="0"/>
              <a:t>G</a:t>
            </a:r>
            <a:r>
              <a:rPr lang="en-US" dirty="0" smtClean="0"/>
              <a:t>eorgia until the first of March, when she will move to Houston, Texas.</a:t>
            </a:r>
            <a:endParaRPr lang="en-US" dirty="0"/>
          </a:p>
          <a:p>
            <a:pPr marL="514350" indent="-514350">
              <a:buAutoNum type="arabicPeriod"/>
            </a:pPr>
            <a:r>
              <a:rPr lang="en-US" dirty="0" smtClean="0"/>
              <a:t>Mrs. Parker let me report on Sea Island; it is in the </a:t>
            </a:r>
            <a:r>
              <a:rPr lang="en-US" dirty="0"/>
              <a:t>A</a:t>
            </a:r>
            <a:r>
              <a:rPr lang="en-US" dirty="0" smtClean="0"/>
              <a:t>tlantic Ocean.</a:t>
            </a:r>
            <a:endParaRPr lang="en-US" dirty="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 name="Title 3"/>
          <p:cNvSpPr>
            <a:spLocks noGrp="1"/>
          </p:cNvSpPr>
          <p:nvPr>
            <p:ph type="ctrTitle"/>
          </p:nvPr>
        </p:nvSpPr>
        <p:spPr>
          <a:xfrm>
            <a:off x="685800" y="3276600"/>
            <a:ext cx="7772400" cy="1470025"/>
          </a:xfrm>
        </p:spPr>
        <p:txBody>
          <a:bodyPr>
            <a:normAutofit/>
          </a:bodyPr>
          <a:lstStyle/>
          <a:p>
            <a:pPr algn="l"/>
            <a:r>
              <a:rPr lang="en-US" dirty="0" smtClean="0"/>
              <a:t>Poetry Anticipation Guide Survey</a:t>
            </a:r>
            <a:br>
              <a:rPr lang="en-US" dirty="0" smtClean="0"/>
            </a:br>
            <a:endParaRPr lang="en-US" dirty="0"/>
          </a:p>
        </p:txBody>
      </p:sp>
      <p:sp>
        <p:nvSpPr>
          <p:cNvPr id="5" name="Subtitle 4"/>
          <p:cNvSpPr>
            <a:spLocks noGrp="1"/>
          </p:cNvSpPr>
          <p:nvPr>
            <p:ph type="subTitle" idx="1"/>
          </p:nvPr>
        </p:nvSpPr>
        <p:spPr>
          <a:xfrm>
            <a:off x="1219200" y="838200"/>
            <a:ext cx="6400800" cy="1752600"/>
          </a:xfrm>
        </p:spPr>
        <p:txBody>
          <a:bodyPr/>
          <a:lstStyle/>
          <a:p>
            <a:r>
              <a:rPr lang="en-US" dirty="0" smtClean="0"/>
              <a:t>Daily Warm Up Tuesday, 10/14/08</a:t>
            </a:r>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Daily Warm Up Wednesday, 10/15/08</a:t>
            </a:r>
            <a:br>
              <a:rPr lang="en-US" dirty="0" smtClean="0"/>
            </a:br>
            <a:r>
              <a:rPr lang="en-US" dirty="0" smtClean="0"/>
              <a:t>Answer the following:</a:t>
            </a:r>
            <a:endParaRPr lang="en-US" dirty="0"/>
          </a:p>
        </p:txBody>
      </p:sp>
      <p:sp>
        <p:nvSpPr>
          <p:cNvPr id="3" name="Content Placeholder 2"/>
          <p:cNvSpPr>
            <a:spLocks noGrp="1"/>
          </p:cNvSpPr>
          <p:nvPr>
            <p:ph idx="1"/>
          </p:nvPr>
        </p:nvSpPr>
        <p:spPr/>
        <p:txBody>
          <a:bodyPr/>
          <a:lstStyle/>
          <a:p>
            <a:pPr>
              <a:buNone/>
            </a:pPr>
            <a:r>
              <a:rPr lang="en-US" dirty="0" smtClean="0"/>
              <a:t>List 2 ways to use commas in a sentence.</a:t>
            </a:r>
          </a:p>
          <a:p>
            <a:pPr>
              <a:buNone/>
            </a:pPr>
            <a:endParaRPr lang="en-US" dirty="0" smtClean="0"/>
          </a:p>
          <a:p>
            <a:pPr>
              <a:buNone/>
            </a:pPr>
            <a:r>
              <a:rPr lang="en-US" dirty="0" smtClean="0"/>
              <a:t>1.</a:t>
            </a:r>
          </a:p>
          <a:p>
            <a:pPr>
              <a:buNone/>
            </a:pPr>
            <a:r>
              <a:rPr lang="en-US" dirty="0" smtClean="0"/>
              <a:t>2.</a:t>
            </a:r>
          </a:p>
          <a:p>
            <a:pPr>
              <a:buNone/>
            </a:pPr>
            <a:endParaRPr lang="en-US" dirty="0" smtClean="0"/>
          </a:p>
          <a:p>
            <a:pPr>
              <a:buNone/>
            </a:pPr>
            <a:endParaRPr lang="en-US" dirty="0" smtClean="0"/>
          </a:p>
          <a:p>
            <a:endParaRPr lang="en-US" dirty="0"/>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Daily Warm Up Wednesday, 10/15/08</a:t>
            </a:r>
            <a:br>
              <a:rPr lang="en-US" dirty="0" smtClean="0"/>
            </a:br>
            <a:r>
              <a:rPr lang="en-US" dirty="0" smtClean="0"/>
              <a:t>ANSWER KEY</a:t>
            </a:r>
            <a:endParaRPr lang="en-US" dirty="0"/>
          </a:p>
        </p:txBody>
      </p:sp>
      <p:sp>
        <p:nvSpPr>
          <p:cNvPr id="3" name="Content Placeholder 2"/>
          <p:cNvSpPr>
            <a:spLocks noGrp="1"/>
          </p:cNvSpPr>
          <p:nvPr>
            <p:ph idx="1"/>
          </p:nvPr>
        </p:nvSpPr>
        <p:spPr/>
        <p:txBody>
          <a:bodyPr>
            <a:normAutofit lnSpcReduction="10000"/>
          </a:bodyPr>
          <a:lstStyle/>
          <a:p>
            <a:pPr>
              <a:buNone/>
            </a:pPr>
            <a:r>
              <a:rPr lang="en-US" dirty="0" smtClean="0"/>
              <a:t>List 2 ways to use commas in a sentence.</a:t>
            </a:r>
          </a:p>
          <a:p>
            <a:pPr>
              <a:buNone/>
            </a:pPr>
            <a:endParaRPr lang="en-US" dirty="0" smtClean="0"/>
          </a:p>
          <a:p>
            <a:pPr>
              <a:buNone/>
            </a:pPr>
            <a:r>
              <a:rPr lang="en-US" dirty="0" smtClean="0"/>
              <a:t>1. Items in a series</a:t>
            </a:r>
          </a:p>
          <a:p>
            <a:pPr>
              <a:buNone/>
            </a:pPr>
            <a:r>
              <a:rPr lang="en-US" dirty="0" smtClean="0"/>
              <a:t>2. To separate two independent clauses in a compound sentence</a:t>
            </a:r>
          </a:p>
          <a:p>
            <a:pPr marL="514350" indent="-514350">
              <a:buAutoNum type="arabicPeriod" startAt="3"/>
            </a:pPr>
            <a:r>
              <a:rPr lang="en-US" dirty="0" smtClean="0"/>
              <a:t>Between two adjectives before a noun</a:t>
            </a:r>
          </a:p>
          <a:p>
            <a:pPr marL="514350" indent="-514350">
              <a:buAutoNum type="arabicPeriod" startAt="3"/>
            </a:pPr>
            <a:r>
              <a:rPr lang="en-US" dirty="0" smtClean="0"/>
              <a:t>A long intro phrase in a sentence</a:t>
            </a:r>
          </a:p>
          <a:p>
            <a:pPr marL="514350" indent="-514350">
              <a:buAutoNum type="arabicPeriod" startAt="3"/>
            </a:pPr>
            <a:r>
              <a:rPr lang="en-US" dirty="0" smtClean="0"/>
              <a:t>To separate interrupter words or appositives</a:t>
            </a:r>
          </a:p>
          <a:p>
            <a:pPr marL="514350" indent="-514350">
              <a:buAutoNum type="arabicPeriod" startAt="3"/>
            </a:pPr>
            <a:endParaRPr lang="en-US" dirty="0" smtClean="0"/>
          </a:p>
          <a:p>
            <a:pPr>
              <a:buNone/>
            </a:pPr>
            <a:endParaRPr lang="en-US" dirty="0" smtClean="0"/>
          </a:p>
          <a:p>
            <a:pPr>
              <a:buNone/>
            </a:pPr>
            <a:endParaRPr lang="en-US" dirty="0" smtClean="0"/>
          </a:p>
          <a:p>
            <a:endParaRPr lang="en-US" dirty="0"/>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Daily Warm Up Thursday, 10/16/08</a:t>
            </a:r>
            <a:br>
              <a:rPr lang="en-US" dirty="0" smtClean="0"/>
            </a:br>
            <a:r>
              <a:rPr lang="en-US" dirty="0" smtClean="0"/>
              <a:t>Answer the following:</a:t>
            </a:r>
            <a:endParaRPr lang="en-US" dirty="0"/>
          </a:p>
        </p:txBody>
      </p:sp>
      <p:sp>
        <p:nvSpPr>
          <p:cNvPr id="3" name="Content Placeholder 2"/>
          <p:cNvSpPr>
            <a:spLocks noGrp="1"/>
          </p:cNvSpPr>
          <p:nvPr>
            <p:ph idx="1"/>
          </p:nvPr>
        </p:nvSpPr>
        <p:spPr/>
        <p:txBody>
          <a:bodyPr/>
          <a:lstStyle/>
          <a:p>
            <a:pPr>
              <a:buNone/>
            </a:pPr>
            <a:r>
              <a:rPr lang="en-US" dirty="0" smtClean="0"/>
              <a:t>Correctly punctuate these two titles.</a:t>
            </a:r>
          </a:p>
          <a:p>
            <a:pPr>
              <a:buNone/>
            </a:pPr>
            <a:endParaRPr lang="en-US" dirty="0" smtClean="0"/>
          </a:p>
          <a:p>
            <a:pPr marL="514350" indent="-514350">
              <a:buAutoNum type="alphaLcPeriod"/>
            </a:pPr>
            <a:r>
              <a:rPr lang="en-US" dirty="0" smtClean="0"/>
              <a:t>The Pit and the Pendulum (short story)</a:t>
            </a:r>
          </a:p>
          <a:p>
            <a:pPr marL="514350" indent="-514350">
              <a:buAutoNum type="alphaLcPeriod"/>
            </a:pPr>
            <a:r>
              <a:rPr lang="en-US" dirty="0" smtClean="0"/>
              <a:t>Time </a:t>
            </a:r>
            <a:r>
              <a:rPr lang="en-US" smtClean="0"/>
              <a:t>(magazine)</a:t>
            </a:r>
            <a:endParaRPr lang="en-US" dirty="0" smtClean="0"/>
          </a:p>
          <a:p>
            <a:endParaRPr lang="en-US" dirty="0"/>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Daily Warm Up Thursday, 10/16/08</a:t>
            </a:r>
            <a:br>
              <a:rPr lang="en-US" dirty="0" smtClean="0"/>
            </a:br>
            <a:r>
              <a:rPr lang="en-US" dirty="0" smtClean="0"/>
              <a:t>ANSWER KEY</a:t>
            </a:r>
            <a:endParaRPr lang="en-US" dirty="0"/>
          </a:p>
        </p:txBody>
      </p:sp>
      <p:sp>
        <p:nvSpPr>
          <p:cNvPr id="3" name="Content Placeholder 2"/>
          <p:cNvSpPr>
            <a:spLocks noGrp="1"/>
          </p:cNvSpPr>
          <p:nvPr>
            <p:ph idx="1"/>
          </p:nvPr>
        </p:nvSpPr>
        <p:spPr/>
        <p:txBody>
          <a:bodyPr>
            <a:normAutofit fontScale="92500" lnSpcReduction="20000"/>
          </a:bodyPr>
          <a:lstStyle/>
          <a:p>
            <a:pPr>
              <a:buNone/>
            </a:pPr>
            <a:r>
              <a:rPr lang="en-US" dirty="0" smtClean="0"/>
              <a:t>Correctly punctuate these two titles.</a:t>
            </a:r>
          </a:p>
          <a:p>
            <a:pPr>
              <a:buNone/>
            </a:pPr>
            <a:endParaRPr lang="en-US" dirty="0" smtClean="0"/>
          </a:p>
          <a:p>
            <a:pPr marL="514350" indent="-514350">
              <a:buAutoNum type="alphaLcPeriod"/>
            </a:pPr>
            <a:r>
              <a:rPr lang="en-US" dirty="0" smtClean="0"/>
              <a:t>“The Pit and the Pendulum” (short story)</a:t>
            </a:r>
          </a:p>
          <a:p>
            <a:pPr marL="514350" indent="-514350">
              <a:buAutoNum type="alphaLcPeriod"/>
            </a:pPr>
            <a:r>
              <a:rPr lang="en-US" u="sng" dirty="0" smtClean="0"/>
              <a:t>Time</a:t>
            </a:r>
            <a:r>
              <a:rPr lang="en-US" dirty="0" smtClean="0"/>
              <a:t> or </a:t>
            </a:r>
            <a:r>
              <a:rPr lang="en-US" i="1" dirty="0" smtClean="0"/>
              <a:t>Time </a:t>
            </a:r>
            <a:r>
              <a:rPr lang="en-US" dirty="0" smtClean="0"/>
              <a:t>(magazine)</a:t>
            </a:r>
          </a:p>
          <a:p>
            <a:pPr marL="514350" indent="-514350">
              <a:buAutoNum type="alphaLcPeriod"/>
            </a:pPr>
            <a:endParaRPr lang="en-US" dirty="0" smtClean="0"/>
          </a:p>
          <a:p>
            <a:pPr marL="514350" indent="-514350">
              <a:buNone/>
            </a:pPr>
            <a:r>
              <a:rPr lang="en-US" u="sng" dirty="0" smtClean="0"/>
              <a:t>Underline</a:t>
            </a:r>
            <a:r>
              <a:rPr lang="en-US" dirty="0" smtClean="0"/>
              <a:t>				</a:t>
            </a:r>
            <a:r>
              <a:rPr lang="en-US" u="sng" dirty="0" smtClean="0"/>
              <a:t>Quotes</a:t>
            </a:r>
          </a:p>
          <a:p>
            <a:pPr marL="514350" indent="-514350">
              <a:buNone/>
            </a:pPr>
            <a:r>
              <a:rPr lang="en-US" dirty="0" smtClean="0"/>
              <a:t>Magazines, books,		Short stories, poems</a:t>
            </a:r>
          </a:p>
          <a:p>
            <a:pPr marL="514350" indent="-514350">
              <a:buNone/>
            </a:pPr>
            <a:r>
              <a:rPr lang="en-US" dirty="0" smtClean="0"/>
              <a:t>Newspapers, long 		songs, articles, short </a:t>
            </a:r>
          </a:p>
          <a:p>
            <a:pPr marL="514350" indent="-514350">
              <a:buNone/>
            </a:pPr>
            <a:r>
              <a:rPr lang="en-US" dirty="0" smtClean="0"/>
              <a:t>Poems, plays (3+ acts)	</a:t>
            </a:r>
            <a:r>
              <a:rPr lang="en-US" smtClean="0"/>
              <a:t>	plays</a:t>
            </a:r>
            <a:r>
              <a:rPr lang="en-US" dirty="0" smtClean="0"/>
              <a:t>		</a:t>
            </a:r>
          </a:p>
          <a:p>
            <a:endParaRPr lang="en-US" dirty="0"/>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Daily Warm Up Monday, 10/27/08</a:t>
            </a:r>
            <a:br>
              <a:rPr lang="en-US" dirty="0" smtClean="0"/>
            </a:br>
            <a:r>
              <a:rPr lang="en-US" dirty="0" smtClean="0"/>
              <a:t>Correct the following:</a:t>
            </a:r>
            <a:endParaRPr lang="en-US" dirty="0"/>
          </a:p>
        </p:txBody>
      </p:sp>
      <p:sp>
        <p:nvSpPr>
          <p:cNvPr id="3" name="Content Placeholder 2"/>
          <p:cNvSpPr>
            <a:spLocks noGrp="1"/>
          </p:cNvSpPr>
          <p:nvPr>
            <p:ph idx="1"/>
          </p:nvPr>
        </p:nvSpPr>
        <p:spPr>
          <a:xfrm>
            <a:off x="457200" y="1981200"/>
            <a:ext cx="8229600" cy="4525963"/>
          </a:xfrm>
        </p:spPr>
        <p:txBody>
          <a:bodyPr/>
          <a:lstStyle/>
          <a:p>
            <a:pPr>
              <a:buNone/>
            </a:pPr>
            <a:r>
              <a:rPr lang="en-US" dirty="0" smtClean="0"/>
              <a:t>1.  </a:t>
            </a:r>
            <a:r>
              <a:rPr lang="en-US" dirty="0" err="1" smtClean="0"/>
              <a:t>nancy</a:t>
            </a:r>
            <a:r>
              <a:rPr lang="en-US" dirty="0" smtClean="0"/>
              <a:t> who is my sisters friend had her article tie-dyeing published in last months issue of hobby </a:t>
            </a:r>
            <a:r>
              <a:rPr lang="en-US" dirty="0" err="1" smtClean="0"/>
              <a:t>i</a:t>
            </a:r>
            <a:r>
              <a:rPr lang="en-US" dirty="0" smtClean="0"/>
              <a:t> heard</a:t>
            </a:r>
          </a:p>
          <a:p>
            <a:pPr>
              <a:buNone/>
            </a:pPr>
            <a:r>
              <a:rPr lang="en-US" dirty="0" smtClean="0"/>
              <a:t>2.  on page 5 of last nights </a:t>
            </a:r>
            <a:r>
              <a:rPr lang="en-US" dirty="0" err="1" smtClean="0"/>
              <a:t>boston</a:t>
            </a:r>
            <a:r>
              <a:rPr lang="en-US" dirty="0" smtClean="0"/>
              <a:t> globe </a:t>
            </a:r>
            <a:r>
              <a:rPr lang="en-US" dirty="0" err="1" smtClean="0"/>
              <a:t>i</a:t>
            </a:r>
            <a:r>
              <a:rPr lang="en-US" dirty="0" smtClean="0"/>
              <a:t> noticed </a:t>
            </a:r>
            <a:r>
              <a:rPr lang="en-US" dirty="0" err="1" smtClean="0"/>
              <a:t>monicas</a:t>
            </a:r>
            <a:r>
              <a:rPr lang="en-US" dirty="0" smtClean="0"/>
              <a:t> picture showing her at the preview of the movie the weavers</a:t>
            </a:r>
          </a:p>
          <a:p>
            <a:endParaRPr lang="en-US" dirty="0"/>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
            </a:r>
            <a:br>
              <a:rPr lang="en-US" dirty="0" smtClean="0"/>
            </a:br>
            <a:r>
              <a:rPr lang="en-US" dirty="0" smtClean="0"/>
              <a:t>Daily Warm Up Monday, 10/27/08 ANSWER KEY</a:t>
            </a:r>
            <a:br>
              <a:rPr lang="en-US" dirty="0" smtClean="0"/>
            </a:br>
            <a:endParaRPr lang="en-US" dirty="0"/>
          </a:p>
        </p:txBody>
      </p:sp>
      <p:sp>
        <p:nvSpPr>
          <p:cNvPr id="3" name="Content Placeholder 2"/>
          <p:cNvSpPr>
            <a:spLocks noGrp="1"/>
          </p:cNvSpPr>
          <p:nvPr>
            <p:ph idx="1"/>
          </p:nvPr>
        </p:nvSpPr>
        <p:spPr/>
        <p:txBody>
          <a:bodyPr/>
          <a:lstStyle/>
          <a:p>
            <a:pPr>
              <a:buNone/>
            </a:pPr>
            <a:r>
              <a:rPr lang="en-US" dirty="0" smtClean="0"/>
              <a:t>1.  Nancy, who is my sister’s friend, had her article, “</a:t>
            </a:r>
            <a:r>
              <a:rPr lang="en-US" smtClean="0"/>
              <a:t>Tie Dyeing</a:t>
            </a:r>
            <a:r>
              <a:rPr lang="en-US" dirty="0" smtClean="0"/>
              <a:t>,” published in last month’s issue of </a:t>
            </a:r>
            <a:r>
              <a:rPr lang="en-US" u="sng" dirty="0" smtClean="0"/>
              <a:t>Hobby</a:t>
            </a:r>
            <a:r>
              <a:rPr lang="en-US" dirty="0" smtClean="0"/>
              <a:t>, I heard.</a:t>
            </a:r>
          </a:p>
          <a:p>
            <a:pPr>
              <a:buNone/>
            </a:pPr>
            <a:r>
              <a:rPr lang="en-US" dirty="0" smtClean="0"/>
              <a:t>2.  On page 5 of last night’s </a:t>
            </a:r>
            <a:r>
              <a:rPr lang="en-US" u="sng" dirty="0" smtClean="0"/>
              <a:t>Boston Globe</a:t>
            </a:r>
            <a:r>
              <a:rPr lang="en-US" dirty="0" smtClean="0"/>
              <a:t>, I noticed Monica’s picture showing her at the preview of the movie, </a:t>
            </a:r>
            <a:r>
              <a:rPr lang="en-US" u="sng" dirty="0" smtClean="0"/>
              <a:t>The Weavers</a:t>
            </a:r>
            <a:r>
              <a:rPr lang="en-US" dirty="0" smtClean="0"/>
              <a:t>.</a:t>
            </a:r>
            <a:endParaRPr lang="en-US" u="sng" dirty="0" smtClean="0"/>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Daily Warm Up Monday, 11/3/08</a:t>
            </a:r>
            <a:br>
              <a:rPr lang="en-US" dirty="0" smtClean="0"/>
            </a:br>
            <a:r>
              <a:rPr lang="en-US" dirty="0" smtClean="0"/>
              <a:t>Correct the following:</a:t>
            </a:r>
            <a:endParaRPr lang="en-US" dirty="0"/>
          </a:p>
        </p:txBody>
      </p:sp>
      <p:sp>
        <p:nvSpPr>
          <p:cNvPr id="3" name="Content Placeholder 2"/>
          <p:cNvSpPr>
            <a:spLocks noGrp="1"/>
          </p:cNvSpPr>
          <p:nvPr>
            <p:ph idx="1"/>
          </p:nvPr>
        </p:nvSpPr>
        <p:spPr/>
        <p:txBody>
          <a:bodyPr/>
          <a:lstStyle/>
          <a:p>
            <a:pPr>
              <a:buNone/>
            </a:pPr>
            <a:r>
              <a:rPr lang="en-US" dirty="0" smtClean="0"/>
              <a:t>1.  </a:t>
            </a:r>
            <a:r>
              <a:rPr lang="en-US" sz="4000" dirty="0" smtClean="0"/>
              <a:t>stop exclaimed officer </a:t>
            </a:r>
            <a:r>
              <a:rPr lang="en-US" sz="4000" dirty="0" err="1" smtClean="0"/>
              <a:t>dulin</a:t>
            </a:r>
            <a:r>
              <a:rPr lang="en-US" sz="4000" dirty="0" smtClean="0"/>
              <a:t> as the thief </a:t>
            </a:r>
            <a:r>
              <a:rPr lang="en-US" sz="4000" dirty="0" err="1" smtClean="0"/>
              <a:t>runned</a:t>
            </a:r>
            <a:r>
              <a:rPr lang="en-US" sz="4000" dirty="0" smtClean="0"/>
              <a:t> away from the first national bank</a:t>
            </a:r>
          </a:p>
          <a:p>
            <a:pPr>
              <a:buNone/>
            </a:pPr>
            <a:r>
              <a:rPr lang="en-US" sz="4000" dirty="0" smtClean="0"/>
              <a:t>2.  if you lay down now terry you wont get none of that work finished by 330 PM Cathy stated</a:t>
            </a:r>
          </a:p>
          <a:p>
            <a:endParaRPr lang="en-US" dirty="0"/>
          </a:p>
        </p:txBody>
      </p:sp>
    </p:spTree>
  </p:cSld>
  <p:clrMapOvr>
    <a:masterClrMapping/>
  </p:clrMapOvr>
</p:sld>
</file>

<file path=ppt/slides/slide2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Daily Warm Up Monday, 11/3/08</a:t>
            </a:r>
            <a:br>
              <a:rPr lang="en-US" dirty="0" smtClean="0"/>
            </a:br>
            <a:r>
              <a:rPr lang="en-US" dirty="0" smtClean="0"/>
              <a:t>ANSWER KEY</a:t>
            </a:r>
            <a:br>
              <a:rPr lang="en-US" dirty="0" smtClean="0"/>
            </a:br>
            <a:r>
              <a:rPr lang="en-US" dirty="0" smtClean="0"/>
              <a:t>Correct the following:</a:t>
            </a:r>
            <a:endParaRPr lang="en-US" dirty="0"/>
          </a:p>
        </p:txBody>
      </p:sp>
      <p:sp>
        <p:nvSpPr>
          <p:cNvPr id="3" name="Content Placeholder 2"/>
          <p:cNvSpPr>
            <a:spLocks noGrp="1"/>
          </p:cNvSpPr>
          <p:nvPr>
            <p:ph idx="1"/>
          </p:nvPr>
        </p:nvSpPr>
        <p:spPr/>
        <p:txBody>
          <a:bodyPr/>
          <a:lstStyle/>
          <a:p>
            <a:pPr>
              <a:buNone/>
            </a:pPr>
            <a:r>
              <a:rPr lang="en-US" sz="4000" dirty="0" smtClean="0"/>
              <a:t>1.  “Stop,” exclaimed Officer </a:t>
            </a:r>
            <a:r>
              <a:rPr lang="en-US" sz="4000" dirty="0" err="1" smtClean="0"/>
              <a:t>Dulin</a:t>
            </a:r>
            <a:r>
              <a:rPr lang="en-US" sz="4000" dirty="0" smtClean="0"/>
              <a:t> as the thief ran away from the First National Bank.</a:t>
            </a:r>
          </a:p>
          <a:p>
            <a:pPr>
              <a:buNone/>
            </a:pPr>
            <a:r>
              <a:rPr lang="en-US" sz="4000" dirty="0" smtClean="0"/>
              <a:t>2.  </a:t>
            </a:r>
            <a:r>
              <a:rPr lang="en-US" sz="4000" smtClean="0"/>
              <a:t>“If </a:t>
            </a:r>
            <a:r>
              <a:rPr lang="en-US" sz="4000" dirty="0" smtClean="0"/>
              <a:t>you lay down now</a:t>
            </a:r>
            <a:r>
              <a:rPr lang="en-US" sz="4000" smtClean="0"/>
              <a:t>, Terry</a:t>
            </a:r>
            <a:r>
              <a:rPr lang="en-US" sz="4000" dirty="0" smtClean="0"/>
              <a:t>, you won’t get any of that work finished by 3:30 PM,” Cathy stated.</a:t>
            </a:r>
          </a:p>
          <a:p>
            <a:endParaRPr lang="en-US" dirty="0"/>
          </a:p>
        </p:txBody>
      </p:sp>
    </p:spTree>
  </p:cSld>
  <p:clrMapOvr>
    <a:masterClrMapping/>
  </p:clrMapOvr>
</p:sld>
</file>

<file path=ppt/slides/slide2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Daily Warm Up Wednesday, 11/5/08</a:t>
            </a:r>
            <a:br>
              <a:rPr lang="en-US" dirty="0" smtClean="0"/>
            </a:br>
            <a:r>
              <a:rPr lang="en-US" dirty="0" smtClean="0"/>
              <a:t>Answer the following:</a:t>
            </a:r>
            <a:endParaRPr lang="en-US" dirty="0"/>
          </a:p>
        </p:txBody>
      </p:sp>
      <p:sp>
        <p:nvSpPr>
          <p:cNvPr id="3" name="Content Placeholder 2"/>
          <p:cNvSpPr>
            <a:spLocks noGrp="1"/>
          </p:cNvSpPr>
          <p:nvPr>
            <p:ph idx="1"/>
          </p:nvPr>
        </p:nvSpPr>
        <p:spPr/>
        <p:txBody>
          <a:bodyPr/>
          <a:lstStyle/>
          <a:p>
            <a:pPr>
              <a:buNone/>
            </a:pPr>
            <a:r>
              <a:rPr lang="en-US" dirty="0" smtClean="0"/>
              <a:t> List two ways to use a colon in a sentence.</a:t>
            </a:r>
          </a:p>
          <a:p>
            <a:pPr>
              <a:buNone/>
            </a:pPr>
            <a:r>
              <a:rPr lang="en-US" dirty="0" smtClean="0"/>
              <a:t>		a.</a:t>
            </a:r>
          </a:p>
          <a:p>
            <a:pPr>
              <a:buNone/>
            </a:pPr>
            <a:r>
              <a:rPr lang="en-US" dirty="0" smtClean="0"/>
              <a:t>		b.</a:t>
            </a:r>
          </a:p>
          <a:p>
            <a:endParaRPr lang="en-US"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 name="Subtitle 2"/>
          <p:cNvSpPr>
            <a:spLocks noGrp="1"/>
          </p:cNvSpPr>
          <p:nvPr>
            <p:ph type="ctrTitle"/>
          </p:nvPr>
        </p:nvSpPr>
        <p:spPr>
          <a:xfrm>
            <a:off x="762000" y="3581400"/>
            <a:ext cx="7772400" cy="1470025"/>
          </a:xfrm>
        </p:spPr>
        <p:txBody>
          <a:bodyPr>
            <a:normAutofit fontScale="90000"/>
          </a:bodyPr>
          <a:lstStyle/>
          <a:p>
            <a:pPr algn="l"/>
            <a:r>
              <a:rPr lang="en-US" dirty="0" smtClean="0"/>
              <a:t>1.  List the three ways to use a period.  (Hint:  One of them is a math use.)</a:t>
            </a:r>
            <a:br>
              <a:rPr lang="en-US" dirty="0" smtClean="0"/>
            </a:br>
            <a:r>
              <a:rPr lang="en-US" dirty="0" smtClean="0"/>
              <a:t>a.</a:t>
            </a:r>
            <a:br>
              <a:rPr lang="en-US" dirty="0" smtClean="0"/>
            </a:br>
            <a:r>
              <a:rPr lang="en-US" dirty="0" smtClean="0"/>
              <a:t>b.</a:t>
            </a:r>
            <a:br>
              <a:rPr lang="en-US" dirty="0" smtClean="0"/>
            </a:br>
            <a:r>
              <a:rPr lang="en-US" dirty="0" smtClean="0"/>
              <a:t>c .</a:t>
            </a:r>
            <a:br>
              <a:rPr lang="en-US" dirty="0" smtClean="0"/>
            </a:br>
            <a:endParaRPr lang="en-US" dirty="0"/>
          </a:p>
        </p:txBody>
      </p:sp>
      <p:sp>
        <p:nvSpPr>
          <p:cNvPr id="6" name="Subtitle 2"/>
          <p:cNvSpPr>
            <a:spLocks noGrp="1"/>
          </p:cNvSpPr>
          <p:nvPr>
            <p:ph type="subTitle" idx="1"/>
          </p:nvPr>
        </p:nvSpPr>
        <p:spPr>
          <a:xfrm>
            <a:off x="1219200" y="304800"/>
            <a:ext cx="6400800" cy="1752600"/>
          </a:xfrm>
        </p:spPr>
        <p:txBody>
          <a:bodyPr>
            <a:normAutofit/>
          </a:bodyPr>
          <a:lstStyle/>
          <a:p>
            <a:r>
              <a:rPr lang="en-US" dirty="0" smtClean="0"/>
              <a:t>Daily Warm Up Wed 11/3/09</a:t>
            </a:r>
          </a:p>
          <a:p>
            <a:r>
              <a:rPr lang="en-US" dirty="0" smtClean="0"/>
              <a:t>Answer the following question.</a:t>
            </a:r>
            <a:endParaRPr lang="en-US" dirty="0"/>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Daily Warm Up Wednesday, 11/5/08</a:t>
            </a:r>
            <a:br>
              <a:rPr lang="en-US" dirty="0" smtClean="0"/>
            </a:br>
            <a:r>
              <a:rPr lang="en-US" dirty="0" smtClean="0"/>
              <a:t>ANSWER KEY</a:t>
            </a:r>
            <a:br>
              <a:rPr lang="en-US" dirty="0" smtClean="0"/>
            </a:br>
            <a:r>
              <a:rPr lang="en-US" dirty="0" smtClean="0"/>
              <a:t>Answer the following:</a:t>
            </a:r>
            <a:endParaRPr lang="en-US" dirty="0"/>
          </a:p>
        </p:txBody>
      </p:sp>
      <p:sp>
        <p:nvSpPr>
          <p:cNvPr id="3" name="Content Placeholder 2"/>
          <p:cNvSpPr>
            <a:spLocks noGrp="1"/>
          </p:cNvSpPr>
          <p:nvPr>
            <p:ph idx="1"/>
          </p:nvPr>
        </p:nvSpPr>
        <p:spPr/>
        <p:txBody>
          <a:bodyPr>
            <a:normAutofit fontScale="92500" lnSpcReduction="10000"/>
          </a:bodyPr>
          <a:lstStyle/>
          <a:p>
            <a:pPr>
              <a:buNone/>
            </a:pPr>
            <a:r>
              <a:rPr lang="en-US" dirty="0" smtClean="0"/>
              <a:t>List two ways to use a colon in a sentence.</a:t>
            </a:r>
          </a:p>
          <a:p>
            <a:pPr>
              <a:buNone/>
            </a:pPr>
            <a:r>
              <a:rPr lang="en-US" dirty="0" smtClean="0"/>
              <a:t>		a. Introducing a list </a:t>
            </a:r>
          </a:p>
          <a:p>
            <a:pPr>
              <a:buNone/>
            </a:pPr>
            <a:r>
              <a:rPr lang="en-US" dirty="0" smtClean="0"/>
              <a:t>			Ex. If you want to improve your cooking, you can do </a:t>
            </a:r>
            <a:r>
              <a:rPr lang="en-US" u="sng" dirty="0" smtClean="0"/>
              <a:t>three things</a:t>
            </a:r>
            <a:r>
              <a:rPr lang="en-US" dirty="0" smtClean="0"/>
              <a:t> </a:t>
            </a:r>
            <a:r>
              <a:rPr lang="en-US" b="1" dirty="0" smtClean="0"/>
              <a:t>: </a:t>
            </a:r>
            <a:r>
              <a:rPr lang="en-US" dirty="0" smtClean="0"/>
              <a:t>read cookbooks, go to cooking classes, and cook as much as you can.)</a:t>
            </a:r>
          </a:p>
          <a:p>
            <a:pPr>
              <a:buNone/>
            </a:pPr>
            <a:r>
              <a:rPr lang="en-US" dirty="0" smtClean="0"/>
              <a:t>		b. Introduce an explanation (</a:t>
            </a:r>
            <a:r>
              <a:rPr lang="en-US" dirty="0" err="1" smtClean="0"/>
              <a:t>why:because</a:t>
            </a:r>
            <a:r>
              <a:rPr lang="en-US" dirty="0" smtClean="0"/>
              <a:t>)</a:t>
            </a:r>
          </a:p>
          <a:p>
            <a:pPr>
              <a:buNone/>
            </a:pPr>
            <a:r>
              <a:rPr lang="en-US" dirty="0" smtClean="0"/>
              <a:t>			Ex. </a:t>
            </a:r>
            <a:r>
              <a:rPr lang="en-US" smtClean="0"/>
              <a:t>Abraham told Isaac that the shopping list was nothing to worry about: he was just making his Halloween costume.</a:t>
            </a:r>
            <a:endParaRPr lang="en-US" dirty="0" smtClean="0"/>
          </a:p>
          <a:p>
            <a:pPr>
              <a:buNone/>
            </a:pPr>
            <a:endParaRPr lang="en-US" dirty="0"/>
          </a:p>
        </p:txBody>
      </p: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Daily Warm Up Tuesday, 11/18/08</a:t>
            </a:r>
            <a:br>
              <a:rPr lang="en-US" dirty="0" smtClean="0"/>
            </a:br>
            <a:r>
              <a:rPr lang="en-US" dirty="0" smtClean="0"/>
              <a:t>Correct the following:</a:t>
            </a:r>
            <a:endParaRPr lang="en-US" dirty="0"/>
          </a:p>
        </p:txBody>
      </p:sp>
      <p:sp>
        <p:nvSpPr>
          <p:cNvPr id="3" name="Content Placeholder 2"/>
          <p:cNvSpPr>
            <a:spLocks noGrp="1"/>
          </p:cNvSpPr>
          <p:nvPr>
            <p:ph idx="1"/>
          </p:nvPr>
        </p:nvSpPr>
        <p:spPr/>
        <p:txBody>
          <a:bodyPr/>
          <a:lstStyle/>
          <a:p>
            <a:pPr>
              <a:buNone/>
            </a:pPr>
            <a:r>
              <a:rPr lang="en-US" dirty="0" smtClean="0"/>
              <a:t>1.  our teacher wants us to read one of these books the hobbit the giver or </a:t>
            </a:r>
            <a:r>
              <a:rPr lang="en-US" dirty="0" err="1" smtClean="0"/>
              <a:t>fahrenheit</a:t>
            </a:r>
            <a:r>
              <a:rPr lang="en-US" dirty="0" smtClean="0"/>
              <a:t> 451</a:t>
            </a:r>
          </a:p>
          <a:p>
            <a:pPr>
              <a:buNone/>
            </a:pPr>
            <a:endParaRPr lang="en-US" dirty="0" smtClean="0"/>
          </a:p>
          <a:p>
            <a:pPr>
              <a:buNone/>
            </a:pPr>
            <a:r>
              <a:rPr lang="en-US" dirty="0" smtClean="0"/>
              <a:t>2. there were 56 people inside of the union trust company when lightning </a:t>
            </a:r>
            <a:r>
              <a:rPr lang="en-US" dirty="0" err="1" smtClean="0"/>
              <a:t>striked</a:t>
            </a:r>
            <a:r>
              <a:rPr lang="en-US" dirty="0" smtClean="0"/>
              <a:t> but no one were injured</a:t>
            </a:r>
          </a:p>
          <a:p>
            <a:endParaRPr lang="en-US" dirty="0"/>
          </a:p>
        </p:txBody>
      </p: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Daily Warm Up Tuesday, 11/18/08</a:t>
            </a:r>
            <a:br>
              <a:rPr lang="en-US" dirty="0" smtClean="0"/>
            </a:br>
            <a:r>
              <a:rPr lang="en-US" dirty="0" smtClean="0"/>
              <a:t>ANSWER KEY</a:t>
            </a:r>
            <a:endParaRPr lang="en-US" dirty="0"/>
          </a:p>
        </p:txBody>
      </p:sp>
      <p:sp>
        <p:nvSpPr>
          <p:cNvPr id="3" name="Content Placeholder 2"/>
          <p:cNvSpPr>
            <a:spLocks noGrp="1"/>
          </p:cNvSpPr>
          <p:nvPr>
            <p:ph idx="1"/>
          </p:nvPr>
        </p:nvSpPr>
        <p:spPr/>
        <p:txBody>
          <a:bodyPr/>
          <a:lstStyle/>
          <a:p>
            <a:pPr>
              <a:buNone/>
            </a:pPr>
            <a:r>
              <a:rPr lang="en-US" dirty="0" smtClean="0"/>
              <a:t>1. Our teacher wants us to read one of these books: </a:t>
            </a:r>
            <a:r>
              <a:rPr lang="en-US" u="sng" dirty="0" smtClean="0"/>
              <a:t>The Hobbit</a:t>
            </a:r>
            <a:r>
              <a:rPr lang="en-US" dirty="0" smtClean="0"/>
              <a:t>, </a:t>
            </a:r>
            <a:r>
              <a:rPr lang="en-US" u="sng" dirty="0" smtClean="0"/>
              <a:t>The Giver</a:t>
            </a:r>
            <a:r>
              <a:rPr lang="en-US" dirty="0" smtClean="0"/>
              <a:t>, or </a:t>
            </a:r>
            <a:r>
              <a:rPr lang="en-US" u="sng" dirty="0" smtClean="0"/>
              <a:t>Fahrenheit 451</a:t>
            </a:r>
            <a:r>
              <a:rPr lang="en-US" dirty="0" smtClean="0"/>
              <a:t>.</a:t>
            </a:r>
            <a:endParaRPr lang="en-US" u="sng" dirty="0" smtClean="0"/>
          </a:p>
          <a:p>
            <a:pPr>
              <a:buNone/>
            </a:pPr>
            <a:r>
              <a:rPr lang="en-US" dirty="0" smtClean="0"/>
              <a:t>2. There were 56 people inside of the Union Trust Company when lightning struck, but no one was injured.</a:t>
            </a:r>
          </a:p>
          <a:p>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 name="Title 3"/>
          <p:cNvSpPr>
            <a:spLocks noGrp="1"/>
          </p:cNvSpPr>
          <p:nvPr>
            <p:ph type="ctrTitle"/>
          </p:nvPr>
        </p:nvSpPr>
        <p:spPr>
          <a:xfrm>
            <a:off x="685800" y="2971800"/>
            <a:ext cx="7772400" cy="1470025"/>
          </a:xfrm>
        </p:spPr>
        <p:txBody>
          <a:bodyPr>
            <a:normAutofit fontScale="90000"/>
          </a:bodyPr>
          <a:lstStyle/>
          <a:p>
            <a:pPr algn="l"/>
            <a:r>
              <a:rPr lang="en-US" dirty="0" smtClean="0"/>
              <a:t>1.  List the three ways to use a period.  (Hint:  One of them is a math use.)</a:t>
            </a:r>
            <a:br>
              <a:rPr lang="en-US" dirty="0" smtClean="0"/>
            </a:br>
            <a:r>
              <a:rPr lang="en-US" dirty="0" smtClean="0"/>
              <a:t>a. Ending a sentence</a:t>
            </a:r>
            <a:br>
              <a:rPr lang="en-US" dirty="0" smtClean="0"/>
            </a:br>
            <a:r>
              <a:rPr lang="en-US" dirty="0" smtClean="0"/>
              <a:t>b. Indicating abbreviations</a:t>
            </a:r>
            <a:br>
              <a:rPr lang="en-US" dirty="0" smtClean="0"/>
            </a:br>
            <a:r>
              <a:rPr lang="en-US" dirty="0" smtClean="0"/>
              <a:t>c . Decimal point.</a:t>
            </a:r>
            <a:endParaRPr lang="en-US" dirty="0"/>
          </a:p>
        </p:txBody>
      </p:sp>
      <p:sp>
        <p:nvSpPr>
          <p:cNvPr id="5" name="Subtitle 4"/>
          <p:cNvSpPr>
            <a:spLocks noGrp="1"/>
          </p:cNvSpPr>
          <p:nvPr>
            <p:ph type="subTitle" idx="1"/>
          </p:nvPr>
        </p:nvSpPr>
        <p:spPr>
          <a:xfrm>
            <a:off x="1524000" y="304800"/>
            <a:ext cx="6400800" cy="1752600"/>
          </a:xfrm>
        </p:spPr>
        <p:txBody>
          <a:bodyPr/>
          <a:lstStyle/>
          <a:p>
            <a:r>
              <a:rPr lang="en-US" dirty="0" smtClean="0"/>
              <a:t>Daily Warm Up Wed. </a:t>
            </a:r>
            <a:r>
              <a:rPr lang="en-US" smtClean="0"/>
              <a:t>11/3/09</a:t>
            </a:r>
          </a:p>
          <a:p>
            <a:r>
              <a:rPr lang="en-US" smtClean="0"/>
              <a:t>ANSWER </a:t>
            </a:r>
            <a:r>
              <a:rPr lang="en-US" dirty="0" smtClean="0"/>
              <a:t>KEY</a:t>
            </a:r>
          </a:p>
          <a:p>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1371600" y="914400"/>
            <a:ext cx="6400800" cy="4724400"/>
          </a:xfrm>
        </p:spPr>
        <p:txBody>
          <a:bodyPr>
            <a:normAutofit/>
          </a:bodyPr>
          <a:lstStyle/>
          <a:p>
            <a:r>
              <a:rPr lang="en-US" dirty="0" smtClean="0"/>
              <a:t>Daily Warm Up Wednesday 9/17/08</a:t>
            </a:r>
          </a:p>
          <a:p>
            <a:r>
              <a:rPr lang="en-US" dirty="0" smtClean="0"/>
              <a:t>Complete the quiz for the first 6 oral tradition terms.</a:t>
            </a:r>
            <a:endParaRPr lang="en-US"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 name="Title 3"/>
          <p:cNvSpPr>
            <a:spLocks noGrp="1"/>
          </p:cNvSpPr>
          <p:nvPr>
            <p:ph type="ctrTitle"/>
          </p:nvPr>
        </p:nvSpPr>
        <p:spPr>
          <a:xfrm>
            <a:off x="762000" y="3581400"/>
            <a:ext cx="7772400" cy="1470025"/>
          </a:xfrm>
        </p:spPr>
        <p:txBody>
          <a:bodyPr>
            <a:normAutofit fontScale="90000"/>
          </a:bodyPr>
          <a:lstStyle/>
          <a:p>
            <a:r>
              <a:rPr lang="en-US" dirty="0" smtClean="0"/>
              <a:t>1.  my dads new </a:t>
            </a:r>
            <a:r>
              <a:rPr lang="en-US" dirty="0" err="1" smtClean="0"/>
              <a:t>volkswagon</a:t>
            </a:r>
            <a:r>
              <a:rPr lang="en-US" dirty="0" smtClean="0"/>
              <a:t> </a:t>
            </a:r>
            <a:r>
              <a:rPr lang="en-US" dirty="0" err="1" smtClean="0"/>
              <a:t>dont</a:t>
            </a:r>
            <a:r>
              <a:rPr lang="en-US" dirty="0" smtClean="0"/>
              <a:t> have air conditioning</a:t>
            </a:r>
            <a:br>
              <a:rPr lang="en-US" dirty="0" smtClean="0"/>
            </a:br>
            <a:r>
              <a:rPr lang="en-US" dirty="0" smtClean="0"/>
              <a:t>2.  my brother-in-laws company makes vending machines distributes them and installing them in gas stations</a:t>
            </a:r>
            <a:br>
              <a:rPr lang="en-US" dirty="0" smtClean="0"/>
            </a:br>
            <a:endParaRPr lang="en-US" dirty="0"/>
          </a:p>
        </p:txBody>
      </p:sp>
      <p:sp>
        <p:nvSpPr>
          <p:cNvPr id="5" name="Subtitle 4"/>
          <p:cNvSpPr>
            <a:spLocks noGrp="1"/>
          </p:cNvSpPr>
          <p:nvPr>
            <p:ph type="subTitle" idx="1"/>
          </p:nvPr>
        </p:nvSpPr>
        <p:spPr>
          <a:xfrm>
            <a:off x="1219200" y="381000"/>
            <a:ext cx="6400800" cy="1752600"/>
          </a:xfrm>
        </p:spPr>
        <p:txBody>
          <a:bodyPr>
            <a:normAutofit fontScale="92500" lnSpcReduction="20000"/>
          </a:bodyPr>
          <a:lstStyle/>
          <a:p>
            <a:r>
              <a:rPr lang="en-US" dirty="0" smtClean="0"/>
              <a:t>Daily Warm Up Thursday 9/18/08</a:t>
            </a:r>
          </a:p>
          <a:p>
            <a:r>
              <a:rPr lang="en-US" dirty="0" smtClean="0"/>
              <a:t>Correct the following sentences for spelling, punctuation, and grammatical errors.</a:t>
            </a:r>
          </a:p>
          <a:p>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a:xfrm>
            <a:off x="533400" y="3352800"/>
            <a:ext cx="7772400" cy="1470025"/>
          </a:xfrm>
        </p:spPr>
        <p:txBody>
          <a:bodyPr>
            <a:normAutofit fontScale="90000"/>
          </a:bodyPr>
          <a:lstStyle/>
          <a:p>
            <a:r>
              <a:rPr lang="en-US" dirty="0" smtClean="0"/>
              <a:t>1.  My dad’s new </a:t>
            </a:r>
            <a:r>
              <a:rPr lang="en-US" dirty="0" err="1" smtClean="0"/>
              <a:t>Volkswagon</a:t>
            </a:r>
            <a:r>
              <a:rPr lang="en-US" dirty="0" smtClean="0"/>
              <a:t> doesn’t have air conditioning.</a:t>
            </a:r>
            <a:br>
              <a:rPr lang="en-US" dirty="0" smtClean="0"/>
            </a:br>
            <a:r>
              <a:rPr lang="en-US" dirty="0" smtClean="0"/>
              <a:t>2.  My brother-in-law’s company makes vending machines, distributes them, and installs them in gas stations.</a:t>
            </a:r>
            <a:endParaRPr lang="en-US" dirty="0"/>
          </a:p>
        </p:txBody>
      </p:sp>
      <p:sp>
        <p:nvSpPr>
          <p:cNvPr id="3" name="Subtitle 2"/>
          <p:cNvSpPr>
            <a:spLocks noGrp="1"/>
          </p:cNvSpPr>
          <p:nvPr>
            <p:ph type="subTitle" idx="1"/>
          </p:nvPr>
        </p:nvSpPr>
        <p:spPr>
          <a:xfrm>
            <a:off x="1295400" y="381000"/>
            <a:ext cx="6400800" cy="1752600"/>
          </a:xfrm>
        </p:spPr>
        <p:txBody>
          <a:bodyPr>
            <a:normAutofit/>
          </a:bodyPr>
          <a:lstStyle/>
          <a:p>
            <a:r>
              <a:rPr lang="en-US" dirty="0" smtClean="0"/>
              <a:t>Daily Warm Up Thursday 9/18/08 </a:t>
            </a:r>
          </a:p>
          <a:p>
            <a:r>
              <a:rPr lang="en-US" dirty="0" smtClean="0"/>
              <a:t>ANSWER KEY</a:t>
            </a:r>
          </a:p>
          <a:p>
            <a:endParaRPr lang="en-US"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1371600" y="914400"/>
            <a:ext cx="6400800" cy="4724400"/>
          </a:xfrm>
        </p:spPr>
        <p:txBody>
          <a:bodyPr/>
          <a:lstStyle/>
          <a:p>
            <a:r>
              <a:rPr lang="en-US" dirty="0" smtClean="0"/>
              <a:t>Daily Warm Up Friday 9/19/08</a:t>
            </a:r>
          </a:p>
          <a:p>
            <a:r>
              <a:rPr lang="en-US" dirty="0" smtClean="0"/>
              <a:t>Complete the quiz for the first 9 oral tradition terms.</a:t>
            </a:r>
          </a:p>
          <a:p>
            <a:endParaRPr lang="en-US"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 name="Title 3"/>
          <p:cNvSpPr>
            <a:spLocks noGrp="1"/>
          </p:cNvSpPr>
          <p:nvPr>
            <p:ph type="ctrTitle"/>
          </p:nvPr>
        </p:nvSpPr>
        <p:spPr>
          <a:xfrm>
            <a:off x="685800" y="3733800"/>
            <a:ext cx="7772400" cy="1470025"/>
          </a:xfrm>
        </p:spPr>
        <p:txBody>
          <a:bodyPr>
            <a:normAutofit fontScale="90000"/>
          </a:bodyPr>
          <a:lstStyle/>
          <a:p>
            <a:r>
              <a:rPr lang="en-US" dirty="0" smtClean="0"/>
              <a:t>1.  our football team has not been defeated they will go to the state meet in </a:t>
            </a:r>
            <a:r>
              <a:rPr lang="en-US" dirty="0" err="1" smtClean="0"/>
              <a:t>madison</a:t>
            </a:r>
            <a:r>
              <a:rPr lang="en-US" dirty="0" smtClean="0"/>
              <a:t> next Saturday</a:t>
            </a:r>
            <a:br>
              <a:rPr lang="en-US" dirty="0" smtClean="0"/>
            </a:br>
            <a:r>
              <a:rPr lang="en-US" dirty="0" smtClean="0"/>
              <a:t>2.   when you return please bring the too poems with you so that we can choose the best one</a:t>
            </a:r>
            <a:endParaRPr lang="en-US" dirty="0"/>
          </a:p>
        </p:txBody>
      </p:sp>
      <p:sp>
        <p:nvSpPr>
          <p:cNvPr id="5" name="Subtitle 4"/>
          <p:cNvSpPr>
            <a:spLocks noGrp="1"/>
          </p:cNvSpPr>
          <p:nvPr>
            <p:ph type="subTitle" idx="1"/>
          </p:nvPr>
        </p:nvSpPr>
        <p:spPr>
          <a:xfrm>
            <a:off x="1447800" y="609600"/>
            <a:ext cx="6400800" cy="1752600"/>
          </a:xfrm>
        </p:spPr>
        <p:txBody>
          <a:bodyPr>
            <a:normAutofit fontScale="92500" lnSpcReduction="20000"/>
          </a:bodyPr>
          <a:lstStyle/>
          <a:p>
            <a:r>
              <a:rPr lang="en-US" dirty="0" smtClean="0"/>
              <a:t>Daily Warm Up Monday 9/22/08</a:t>
            </a:r>
          </a:p>
          <a:p>
            <a:r>
              <a:rPr lang="en-US" dirty="0" smtClean="0"/>
              <a:t>Correct the following sentences for spelling, punctuation, and grammatical errors.</a:t>
            </a:r>
          </a:p>
          <a:p>
            <a:endParaRPr lang="en-US"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2091</TotalTime>
  <Words>1616</Words>
  <Application>Microsoft Macintosh PowerPoint</Application>
  <PresentationFormat>On-screen Show (4:3)</PresentationFormat>
  <Paragraphs>127</Paragraphs>
  <Slides>32</Slides>
  <Notes>0</Notes>
  <HiddenSlides>0</HiddenSlides>
  <MMClips>0</MMClips>
  <ScaleCrop>false</ScaleCrop>
  <HeadingPairs>
    <vt:vector size="4" baseType="variant">
      <vt:variant>
        <vt:lpstr>Design Template</vt:lpstr>
      </vt:variant>
      <vt:variant>
        <vt:i4>1</vt:i4>
      </vt:variant>
      <vt:variant>
        <vt:lpstr>Slide Titles</vt:lpstr>
      </vt:variant>
      <vt:variant>
        <vt:i4>32</vt:i4>
      </vt:variant>
    </vt:vector>
  </HeadingPairs>
  <TitlesOfParts>
    <vt:vector size="33" baseType="lpstr">
      <vt:lpstr>Office Theme</vt:lpstr>
      <vt:lpstr>    1.  my sister robin will be at 3927 peachtree blvd atlanta georgia until the first of march when she will move to houston texas 2. mrs parker let me report on sea island it is in the atlantic ocean </vt:lpstr>
      <vt:lpstr>Daily Warm Up Monday, 9/20/10 ANSWER KEY  </vt:lpstr>
      <vt:lpstr>1.  List the three ways to use a period.  (Hint:  One of them is a math use.) a. b. c . </vt:lpstr>
      <vt:lpstr>1.  List the three ways to use a period.  (Hint:  One of them is a math use.) a. Ending a sentence b. Indicating abbreviations c . Decimal point.</vt:lpstr>
      <vt:lpstr>Slide 5</vt:lpstr>
      <vt:lpstr>1.  my dads new volkswagon dont have air conditioning 2.  my brother-in-laws company makes vending machines distributes them and installing them in gas stations </vt:lpstr>
      <vt:lpstr>1.  My dad’s new Volkswagon doesn’t have air conditioning. 2.  My brother-in-law’s company makes vending machines, distributes them, and installs them in gas stations.</vt:lpstr>
      <vt:lpstr>Slide 8</vt:lpstr>
      <vt:lpstr>1.  our football team has not been defeated they will go to the state meet in madison next Saturday 2.   when you return please bring the too poems with you so that we can choose the best one</vt:lpstr>
      <vt:lpstr>1.  Our football team has not been defeated; they will go to the state meet in Madison next Saturday. 2.   When you return, please bring the two poems with you so that we can choose the best one. </vt:lpstr>
      <vt:lpstr>1.  List the two ways to use an apostrophe. a. b. </vt:lpstr>
      <vt:lpstr>1.  List the two ways to use an apostrophe. a. Contractions (ex. Don’t) b. Show possession (ex. Eric’s book) </vt:lpstr>
      <vt:lpstr>List two of the three ways you could fix the following run-on sentence.  Bob is a great football player he also plays soccer. </vt:lpstr>
      <vt:lpstr>1. Bob is a great football player. He also plays soccer. 2. Bob is a great football player; he also plays soccer. 3.  Bob is a great football player and he also plays soccer.</vt:lpstr>
      <vt:lpstr>Daily Warm Up Monday, 10/6/08 Correct the following: </vt:lpstr>
      <vt:lpstr>Daily Warm Up Thursday, 10/9/08 Answer the following:</vt:lpstr>
      <vt:lpstr>1.  List 3 ways to use capital letters.  a.  Proper nouns b.  Abbreviations c.   To begin a sentence </vt:lpstr>
      <vt:lpstr>Daily Warm Up Friday, 10/10/08 Correct the following:</vt:lpstr>
      <vt:lpstr>Daily Warm Up Friday, 10/10/08 ANSWER KEY</vt:lpstr>
      <vt:lpstr>Poetry Anticipation Guide Survey </vt:lpstr>
      <vt:lpstr>Daily Warm Up Wednesday, 10/15/08 Answer the following:</vt:lpstr>
      <vt:lpstr>Daily Warm Up Wednesday, 10/15/08 ANSWER KEY</vt:lpstr>
      <vt:lpstr>Daily Warm Up Thursday, 10/16/08 Answer the following:</vt:lpstr>
      <vt:lpstr>Daily Warm Up Thursday, 10/16/08 ANSWER KEY</vt:lpstr>
      <vt:lpstr>Daily Warm Up Monday, 10/27/08 Correct the following:</vt:lpstr>
      <vt:lpstr> Daily Warm Up Monday, 10/27/08 ANSWER KEY </vt:lpstr>
      <vt:lpstr>Daily Warm Up Monday, 11/3/08 Correct the following:</vt:lpstr>
      <vt:lpstr>Daily Warm Up Monday, 11/3/08 ANSWER KEY Correct the following:</vt:lpstr>
      <vt:lpstr>Daily Warm Up Wednesday, 11/5/08 Answer the following:</vt:lpstr>
      <vt:lpstr>Daily Warm Up Wednesday, 11/5/08 ANSWER KEY Answer the following:</vt:lpstr>
      <vt:lpstr>Daily Warm Up Tuesday, 11/18/08 Correct the following:</vt:lpstr>
      <vt:lpstr>Daily Warm Up Tuesday, 11/18/08 ANSWER KEY</vt:lpstr>
    </vt:vector>
  </TitlesOfParts>
  <Company>Tuscarora School District</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1.  my sister robin will be at 3927 peachtree blvd atlanta georgia until the first of march when she will move to houston texas 2. mrs parker let me report on sea island it is in the atlantic ocean</dc:title>
  <dc:creator>Kelly Reeder</dc:creator>
  <cp:lastModifiedBy>PA Department of Education Classrooms for the Future</cp:lastModifiedBy>
  <cp:revision>162</cp:revision>
  <dcterms:created xsi:type="dcterms:W3CDTF">2010-09-20T14:39:21Z</dcterms:created>
  <dcterms:modified xsi:type="dcterms:W3CDTF">2010-09-20T14:39:52Z</dcterms:modified>
</cp:coreProperties>
</file>

<file path=docProps/thumbnail.jpeg>
</file>